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5"/>
  </p:notesMasterIdLst>
  <p:sldIdLst>
    <p:sldId id="256" r:id="rId2"/>
    <p:sldId id="257" r:id="rId3"/>
    <p:sldId id="258" r:id="rId4"/>
    <p:sldId id="259" r:id="rId5"/>
    <p:sldId id="260" r:id="rId6"/>
    <p:sldId id="261" r:id="rId7"/>
    <p:sldId id="262" r:id="rId8"/>
    <p:sldId id="277" r:id="rId9"/>
    <p:sldId id="278" r:id="rId10"/>
    <p:sldId id="279" r:id="rId11"/>
    <p:sldId id="281" r:id="rId12"/>
    <p:sldId id="282" r:id="rId13"/>
    <p:sldId id="283" r:id="rId14"/>
    <p:sldId id="284" r:id="rId15"/>
    <p:sldId id="285" r:id="rId16"/>
    <p:sldId id="286" r:id="rId17"/>
    <p:sldId id="287" r:id="rId18"/>
    <p:sldId id="288" r:id="rId19"/>
    <p:sldId id="289" r:id="rId20"/>
    <p:sldId id="263" r:id="rId21"/>
    <p:sldId id="264" r:id="rId22"/>
    <p:sldId id="265" r:id="rId23"/>
    <p:sldId id="266" r:id="rId24"/>
    <p:sldId id="267" r:id="rId25"/>
    <p:sldId id="268" r:id="rId26"/>
    <p:sldId id="269" r:id="rId27"/>
    <p:sldId id="270" r:id="rId28"/>
    <p:sldId id="271" r:id="rId29"/>
    <p:sldId id="272" r:id="rId30"/>
    <p:sldId id="273" r:id="rId31"/>
    <p:sldId id="274" r:id="rId32"/>
    <p:sldId id="275" r:id="rId33"/>
    <p:sldId id="276" r:id="rId34"/>
  </p:sldIdLst>
  <p:sldSz cx="18288000" cy="10287000"/>
  <p:notesSz cx="6858000" cy="9144000"/>
  <p:embeddedFontLst>
    <p:embeddedFont>
      <p:font typeface="Arimo" panose="020B0604020202020204" charset="0"/>
      <p:regular r:id="rId36"/>
    </p:embeddedFont>
    <p:embeddedFont>
      <p:font typeface="Arimo Bold" panose="020B0604020202020204" charset="0"/>
      <p:regular r:id="rId37"/>
    </p:embeddedFont>
    <p:embeddedFont>
      <p:font typeface="Roboto" panose="02000000000000000000" pitchFamily="2" charset="0"/>
      <p:regular r:id="rId38"/>
      <p:bold r:id="rId39"/>
    </p:embeddedFont>
    <p:embeddedFont>
      <p:font typeface="Roboto Bold" panose="02000000000000000000" charset="0"/>
      <p:regular r:id="rId4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p:scale>
          <a:sx n="33" d="100"/>
          <a:sy n="33" d="100"/>
        </p:scale>
        <p:origin x="1954" y="68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4.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2.fntdata"/><Relationship Id="rId40" Type="http://schemas.openxmlformats.org/officeDocument/2006/relationships/font" Target="fonts/font5.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16.06.2024</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34156118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26146646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35062562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14619139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17423601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2457332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37421252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4360466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7308607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23551279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16005219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27916935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6/16/2024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6/16/2024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6/16/2024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6/16/2024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3" Type="http://schemas.openxmlformats.org/officeDocument/2006/relationships/image" Target="../media/image11.png"/><Relationship Id="rId18" Type="http://schemas.openxmlformats.org/officeDocument/2006/relationships/image" Target="../media/image16.svg"/><Relationship Id="rId26" Type="http://schemas.openxmlformats.org/officeDocument/2006/relationships/image" Target="../media/image24.svg"/><Relationship Id="rId3" Type="http://schemas.openxmlformats.org/officeDocument/2006/relationships/image" Target="../media/image1.png"/><Relationship Id="rId21" Type="http://schemas.openxmlformats.org/officeDocument/2006/relationships/image" Target="../media/image19.png"/><Relationship Id="rId34" Type="http://schemas.openxmlformats.org/officeDocument/2006/relationships/image" Target="../media/image32.svg"/><Relationship Id="rId7" Type="http://schemas.openxmlformats.org/officeDocument/2006/relationships/image" Target="../media/image5.png"/><Relationship Id="rId12" Type="http://schemas.openxmlformats.org/officeDocument/2006/relationships/image" Target="../media/image10.svg"/><Relationship Id="rId17" Type="http://schemas.openxmlformats.org/officeDocument/2006/relationships/image" Target="../media/image15.png"/><Relationship Id="rId25" Type="http://schemas.openxmlformats.org/officeDocument/2006/relationships/image" Target="../media/image23.png"/><Relationship Id="rId33" Type="http://schemas.openxmlformats.org/officeDocument/2006/relationships/image" Target="../media/image31.png"/><Relationship Id="rId2" Type="http://schemas.openxmlformats.org/officeDocument/2006/relationships/notesSlide" Target="../notesSlides/notesSlide1.xml"/><Relationship Id="rId16" Type="http://schemas.openxmlformats.org/officeDocument/2006/relationships/image" Target="../media/image14.svg"/><Relationship Id="rId20" Type="http://schemas.openxmlformats.org/officeDocument/2006/relationships/image" Target="../media/image18.svg"/><Relationship Id="rId29" Type="http://schemas.openxmlformats.org/officeDocument/2006/relationships/image" Target="../media/image27.png"/><Relationship Id="rId1" Type="http://schemas.openxmlformats.org/officeDocument/2006/relationships/slideLayout" Target="../slideLayouts/slideLayout7.xml"/><Relationship Id="rId6" Type="http://schemas.openxmlformats.org/officeDocument/2006/relationships/image" Target="../media/image4.svg"/><Relationship Id="rId11" Type="http://schemas.openxmlformats.org/officeDocument/2006/relationships/image" Target="../media/image9.png"/><Relationship Id="rId24" Type="http://schemas.openxmlformats.org/officeDocument/2006/relationships/image" Target="../media/image22.svg"/><Relationship Id="rId32" Type="http://schemas.openxmlformats.org/officeDocument/2006/relationships/image" Target="../media/image30.svg"/><Relationship Id="rId5" Type="http://schemas.openxmlformats.org/officeDocument/2006/relationships/image" Target="../media/image3.png"/><Relationship Id="rId15" Type="http://schemas.openxmlformats.org/officeDocument/2006/relationships/image" Target="../media/image13.png"/><Relationship Id="rId23" Type="http://schemas.openxmlformats.org/officeDocument/2006/relationships/image" Target="../media/image21.png"/><Relationship Id="rId28" Type="http://schemas.openxmlformats.org/officeDocument/2006/relationships/image" Target="../media/image26.svg"/><Relationship Id="rId36" Type="http://schemas.openxmlformats.org/officeDocument/2006/relationships/image" Target="../media/image34.svg"/><Relationship Id="rId10" Type="http://schemas.openxmlformats.org/officeDocument/2006/relationships/image" Target="../media/image8.svg"/><Relationship Id="rId19" Type="http://schemas.openxmlformats.org/officeDocument/2006/relationships/image" Target="../media/image17.png"/><Relationship Id="rId31" Type="http://schemas.openxmlformats.org/officeDocument/2006/relationships/image" Target="../media/image29.png"/><Relationship Id="rId4" Type="http://schemas.openxmlformats.org/officeDocument/2006/relationships/image" Target="../media/image2.svg"/><Relationship Id="rId9" Type="http://schemas.openxmlformats.org/officeDocument/2006/relationships/image" Target="../media/image7.png"/><Relationship Id="rId14" Type="http://schemas.openxmlformats.org/officeDocument/2006/relationships/image" Target="../media/image12.svg"/><Relationship Id="rId22" Type="http://schemas.openxmlformats.org/officeDocument/2006/relationships/image" Target="../media/image20.svg"/><Relationship Id="rId27" Type="http://schemas.openxmlformats.org/officeDocument/2006/relationships/image" Target="../media/image25.png"/><Relationship Id="rId30" Type="http://schemas.openxmlformats.org/officeDocument/2006/relationships/image" Target="../media/image28.svg"/><Relationship Id="rId35" Type="http://schemas.openxmlformats.org/officeDocument/2006/relationships/image" Target="../media/image33.png"/><Relationship Id="rId8" Type="http://schemas.openxmlformats.org/officeDocument/2006/relationships/image" Target="../media/image6.svg"/></Relationships>
</file>

<file path=ppt/slides/_rels/slide10.xml.rels><?xml version="1.0" encoding="UTF-8" standalone="yes"?>
<Relationships xmlns="http://schemas.openxmlformats.org/package/2006/relationships"><Relationship Id="rId8" Type="http://schemas.openxmlformats.org/officeDocument/2006/relationships/image" Target="../media/image87.svg"/><Relationship Id="rId13" Type="http://schemas.openxmlformats.org/officeDocument/2006/relationships/image" Target="../media/image92.png"/><Relationship Id="rId18" Type="http://schemas.openxmlformats.org/officeDocument/2006/relationships/image" Target="../media/image101.svg"/><Relationship Id="rId3" Type="http://schemas.openxmlformats.org/officeDocument/2006/relationships/image" Target="../media/image82.png"/><Relationship Id="rId21" Type="http://schemas.openxmlformats.org/officeDocument/2006/relationships/image" Target="../media/image106.png"/><Relationship Id="rId7" Type="http://schemas.openxmlformats.org/officeDocument/2006/relationships/image" Target="../media/image86.png"/><Relationship Id="rId12" Type="http://schemas.openxmlformats.org/officeDocument/2006/relationships/image" Target="../media/image91.svg"/><Relationship Id="rId17" Type="http://schemas.openxmlformats.org/officeDocument/2006/relationships/image" Target="../media/image100.png"/><Relationship Id="rId2" Type="http://schemas.openxmlformats.org/officeDocument/2006/relationships/notesSlide" Target="../notesSlides/notesSlide10.xml"/><Relationship Id="rId16" Type="http://schemas.openxmlformats.org/officeDocument/2006/relationships/image" Target="../media/image97.svg"/><Relationship Id="rId20" Type="http://schemas.openxmlformats.org/officeDocument/2006/relationships/image" Target="../media/image105.png"/><Relationship Id="rId1" Type="http://schemas.openxmlformats.org/officeDocument/2006/relationships/slideLayout" Target="../slideLayouts/slideLayout7.xml"/><Relationship Id="rId6" Type="http://schemas.openxmlformats.org/officeDocument/2006/relationships/image" Target="../media/image85.svg"/><Relationship Id="rId11" Type="http://schemas.openxmlformats.org/officeDocument/2006/relationships/image" Target="../media/image90.png"/><Relationship Id="rId5" Type="http://schemas.openxmlformats.org/officeDocument/2006/relationships/image" Target="../media/image84.png"/><Relationship Id="rId15" Type="http://schemas.openxmlformats.org/officeDocument/2006/relationships/image" Target="../media/image96.png"/><Relationship Id="rId10" Type="http://schemas.openxmlformats.org/officeDocument/2006/relationships/image" Target="../media/image89.svg"/><Relationship Id="rId19" Type="http://schemas.openxmlformats.org/officeDocument/2006/relationships/image" Target="../media/image104.png"/><Relationship Id="rId4" Type="http://schemas.openxmlformats.org/officeDocument/2006/relationships/image" Target="../media/image83.svg"/><Relationship Id="rId9" Type="http://schemas.openxmlformats.org/officeDocument/2006/relationships/image" Target="../media/image88.png"/><Relationship Id="rId14" Type="http://schemas.openxmlformats.org/officeDocument/2006/relationships/image" Target="../media/image93.svg"/></Relationships>
</file>

<file path=ppt/slides/_rels/slide11.xml.rels><?xml version="1.0" encoding="UTF-8" standalone="yes"?>
<Relationships xmlns="http://schemas.openxmlformats.org/package/2006/relationships"><Relationship Id="rId8" Type="http://schemas.openxmlformats.org/officeDocument/2006/relationships/image" Target="../media/image87.svg"/><Relationship Id="rId13" Type="http://schemas.openxmlformats.org/officeDocument/2006/relationships/image" Target="../media/image92.png"/><Relationship Id="rId18" Type="http://schemas.openxmlformats.org/officeDocument/2006/relationships/image" Target="../media/image101.svg"/><Relationship Id="rId3" Type="http://schemas.openxmlformats.org/officeDocument/2006/relationships/image" Target="../media/image82.png"/><Relationship Id="rId7" Type="http://schemas.openxmlformats.org/officeDocument/2006/relationships/image" Target="../media/image86.png"/><Relationship Id="rId12" Type="http://schemas.openxmlformats.org/officeDocument/2006/relationships/image" Target="../media/image91.svg"/><Relationship Id="rId17" Type="http://schemas.openxmlformats.org/officeDocument/2006/relationships/image" Target="../media/image100.png"/><Relationship Id="rId2" Type="http://schemas.openxmlformats.org/officeDocument/2006/relationships/notesSlide" Target="../notesSlides/notesSlide11.xml"/><Relationship Id="rId16" Type="http://schemas.openxmlformats.org/officeDocument/2006/relationships/image" Target="../media/image97.svg"/><Relationship Id="rId1" Type="http://schemas.openxmlformats.org/officeDocument/2006/relationships/slideLayout" Target="../slideLayouts/slideLayout7.xml"/><Relationship Id="rId6" Type="http://schemas.openxmlformats.org/officeDocument/2006/relationships/image" Target="../media/image85.svg"/><Relationship Id="rId11" Type="http://schemas.openxmlformats.org/officeDocument/2006/relationships/image" Target="../media/image90.png"/><Relationship Id="rId5" Type="http://schemas.openxmlformats.org/officeDocument/2006/relationships/image" Target="../media/image84.png"/><Relationship Id="rId15" Type="http://schemas.openxmlformats.org/officeDocument/2006/relationships/image" Target="../media/image96.png"/><Relationship Id="rId10" Type="http://schemas.openxmlformats.org/officeDocument/2006/relationships/image" Target="../media/image89.svg"/><Relationship Id="rId19" Type="http://schemas.openxmlformats.org/officeDocument/2006/relationships/image" Target="../media/image107.png"/><Relationship Id="rId4" Type="http://schemas.openxmlformats.org/officeDocument/2006/relationships/image" Target="../media/image83.svg"/><Relationship Id="rId9" Type="http://schemas.openxmlformats.org/officeDocument/2006/relationships/image" Target="../media/image88.png"/><Relationship Id="rId14" Type="http://schemas.openxmlformats.org/officeDocument/2006/relationships/image" Target="../media/image93.svg"/></Relationships>
</file>

<file path=ppt/slides/_rels/slide12.xml.rels><?xml version="1.0" encoding="UTF-8" standalone="yes"?>
<Relationships xmlns="http://schemas.openxmlformats.org/package/2006/relationships"><Relationship Id="rId8" Type="http://schemas.openxmlformats.org/officeDocument/2006/relationships/image" Target="../media/image87.svg"/><Relationship Id="rId13" Type="http://schemas.openxmlformats.org/officeDocument/2006/relationships/image" Target="../media/image92.png"/><Relationship Id="rId18" Type="http://schemas.openxmlformats.org/officeDocument/2006/relationships/image" Target="../media/image101.svg"/><Relationship Id="rId3" Type="http://schemas.openxmlformats.org/officeDocument/2006/relationships/image" Target="../media/image82.png"/><Relationship Id="rId7" Type="http://schemas.openxmlformats.org/officeDocument/2006/relationships/image" Target="../media/image86.png"/><Relationship Id="rId12" Type="http://schemas.openxmlformats.org/officeDocument/2006/relationships/image" Target="../media/image91.svg"/><Relationship Id="rId17" Type="http://schemas.openxmlformats.org/officeDocument/2006/relationships/image" Target="../media/image100.png"/><Relationship Id="rId2" Type="http://schemas.openxmlformats.org/officeDocument/2006/relationships/notesSlide" Target="../notesSlides/notesSlide12.xml"/><Relationship Id="rId16" Type="http://schemas.openxmlformats.org/officeDocument/2006/relationships/image" Target="../media/image97.svg"/><Relationship Id="rId20" Type="http://schemas.openxmlformats.org/officeDocument/2006/relationships/image" Target="../media/image109.png"/><Relationship Id="rId1" Type="http://schemas.openxmlformats.org/officeDocument/2006/relationships/slideLayout" Target="../slideLayouts/slideLayout7.xml"/><Relationship Id="rId6" Type="http://schemas.openxmlformats.org/officeDocument/2006/relationships/image" Target="../media/image85.svg"/><Relationship Id="rId11" Type="http://schemas.openxmlformats.org/officeDocument/2006/relationships/image" Target="../media/image90.png"/><Relationship Id="rId5" Type="http://schemas.openxmlformats.org/officeDocument/2006/relationships/image" Target="../media/image84.png"/><Relationship Id="rId15" Type="http://schemas.openxmlformats.org/officeDocument/2006/relationships/image" Target="../media/image96.png"/><Relationship Id="rId10" Type="http://schemas.openxmlformats.org/officeDocument/2006/relationships/image" Target="../media/image89.svg"/><Relationship Id="rId19" Type="http://schemas.openxmlformats.org/officeDocument/2006/relationships/image" Target="../media/image108.png"/><Relationship Id="rId4" Type="http://schemas.openxmlformats.org/officeDocument/2006/relationships/image" Target="../media/image83.svg"/><Relationship Id="rId9" Type="http://schemas.openxmlformats.org/officeDocument/2006/relationships/image" Target="../media/image88.png"/><Relationship Id="rId14" Type="http://schemas.openxmlformats.org/officeDocument/2006/relationships/image" Target="../media/image93.svg"/></Relationships>
</file>

<file path=ppt/slides/_rels/slide13.xml.rels><?xml version="1.0" encoding="UTF-8" standalone="yes"?>
<Relationships xmlns="http://schemas.openxmlformats.org/package/2006/relationships"><Relationship Id="rId8" Type="http://schemas.openxmlformats.org/officeDocument/2006/relationships/image" Target="../media/image87.svg"/><Relationship Id="rId13" Type="http://schemas.openxmlformats.org/officeDocument/2006/relationships/image" Target="../media/image92.png"/><Relationship Id="rId18" Type="http://schemas.openxmlformats.org/officeDocument/2006/relationships/image" Target="../media/image101.svg"/><Relationship Id="rId3" Type="http://schemas.openxmlformats.org/officeDocument/2006/relationships/image" Target="../media/image82.png"/><Relationship Id="rId7" Type="http://schemas.openxmlformats.org/officeDocument/2006/relationships/image" Target="../media/image86.png"/><Relationship Id="rId12" Type="http://schemas.openxmlformats.org/officeDocument/2006/relationships/image" Target="../media/image91.svg"/><Relationship Id="rId17" Type="http://schemas.openxmlformats.org/officeDocument/2006/relationships/image" Target="../media/image100.png"/><Relationship Id="rId2" Type="http://schemas.openxmlformats.org/officeDocument/2006/relationships/notesSlide" Target="../notesSlides/notesSlide13.xml"/><Relationship Id="rId16" Type="http://schemas.openxmlformats.org/officeDocument/2006/relationships/image" Target="../media/image97.svg"/><Relationship Id="rId1" Type="http://schemas.openxmlformats.org/officeDocument/2006/relationships/slideLayout" Target="../slideLayouts/slideLayout7.xml"/><Relationship Id="rId6" Type="http://schemas.openxmlformats.org/officeDocument/2006/relationships/image" Target="../media/image85.svg"/><Relationship Id="rId11" Type="http://schemas.openxmlformats.org/officeDocument/2006/relationships/image" Target="../media/image90.png"/><Relationship Id="rId5" Type="http://schemas.openxmlformats.org/officeDocument/2006/relationships/image" Target="../media/image84.png"/><Relationship Id="rId15" Type="http://schemas.openxmlformats.org/officeDocument/2006/relationships/image" Target="../media/image96.png"/><Relationship Id="rId10" Type="http://schemas.openxmlformats.org/officeDocument/2006/relationships/image" Target="../media/image89.svg"/><Relationship Id="rId19" Type="http://schemas.openxmlformats.org/officeDocument/2006/relationships/image" Target="../media/image107.png"/><Relationship Id="rId4" Type="http://schemas.openxmlformats.org/officeDocument/2006/relationships/image" Target="../media/image83.svg"/><Relationship Id="rId9" Type="http://schemas.openxmlformats.org/officeDocument/2006/relationships/image" Target="../media/image88.png"/><Relationship Id="rId14" Type="http://schemas.openxmlformats.org/officeDocument/2006/relationships/image" Target="../media/image93.svg"/></Relationships>
</file>

<file path=ppt/slides/_rels/slide14.xml.rels><?xml version="1.0" encoding="UTF-8" standalone="yes"?>
<Relationships xmlns="http://schemas.openxmlformats.org/package/2006/relationships"><Relationship Id="rId8" Type="http://schemas.openxmlformats.org/officeDocument/2006/relationships/image" Target="../media/image87.svg"/><Relationship Id="rId13" Type="http://schemas.openxmlformats.org/officeDocument/2006/relationships/image" Target="../media/image92.png"/><Relationship Id="rId18" Type="http://schemas.openxmlformats.org/officeDocument/2006/relationships/image" Target="../media/image101.svg"/><Relationship Id="rId3" Type="http://schemas.openxmlformats.org/officeDocument/2006/relationships/image" Target="../media/image82.png"/><Relationship Id="rId7" Type="http://schemas.openxmlformats.org/officeDocument/2006/relationships/image" Target="../media/image86.png"/><Relationship Id="rId12" Type="http://schemas.openxmlformats.org/officeDocument/2006/relationships/image" Target="../media/image91.svg"/><Relationship Id="rId17" Type="http://schemas.openxmlformats.org/officeDocument/2006/relationships/image" Target="../media/image100.png"/><Relationship Id="rId2" Type="http://schemas.openxmlformats.org/officeDocument/2006/relationships/notesSlide" Target="../notesSlides/notesSlide14.xml"/><Relationship Id="rId16" Type="http://schemas.openxmlformats.org/officeDocument/2006/relationships/image" Target="../media/image97.svg"/><Relationship Id="rId20" Type="http://schemas.openxmlformats.org/officeDocument/2006/relationships/image" Target="../media/image111.png"/><Relationship Id="rId1" Type="http://schemas.openxmlformats.org/officeDocument/2006/relationships/slideLayout" Target="../slideLayouts/slideLayout7.xml"/><Relationship Id="rId6" Type="http://schemas.openxmlformats.org/officeDocument/2006/relationships/image" Target="../media/image85.svg"/><Relationship Id="rId11" Type="http://schemas.openxmlformats.org/officeDocument/2006/relationships/image" Target="../media/image90.png"/><Relationship Id="rId5" Type="http://schemas.openxmlformats.org/officeDocument/2006/relationships/image" Target="../media/image84.png"/><Relationship Id="rId15" Type="http://schemas.openxmlformats.org/officeDocument/2006/relationships/image" Target="../media/image96.png"/><Relationship Id="rId10" Type="http://schemas.openxmlformats.org/officeDocument/2006/relationships/image" Target="../media/image89.svg"/><Relationship Id="rId19" Type="http://schemas.openxmlformats.org/officeDocument/2006/relationships/image" Target="../media/image110.png"/><Relationship Id="rId4" Type="http://schemas.openxmlformats.org/officeDocument/2006/relationships/image" Target="../media/image83.svg"/><Relationship Id="rId9" Type="http://schemas.openxmlformats.org/officeDocument/2006/relationships/image" Target="../media/image88.png"/><Relationship Id="rId14" Type="http://schemas.openxmlformats.org/officeDocument/2006/relationships/image" Target="../media/image93.svg"/></Relationships>
</file>

<file path=ppt/slides/_rels/slide15.xml.rels><?xml version="1.0" encoding="UTF-8" standalone="yes"?>
<Relationships xmlns="http://schemas.openxmlformats.org/package/2006/relationships"><Relationship Id="rId8" Type="http://schemas.openxmlformats.org/officeDocument/2006/relationships/image" Target="../media/image87.svg"/><Relationship Id="rId13" Type="http://schemas.openxmlformats.org/officeDocument/2006/relationships/image" Target="../media/image92.png"/><Relationship Id="rId18" Type="http://schemas.openxmlformats.org/officeDocument/2006/relationships/image" Target="../media/image101.svg"/><Relationship Id="rId3" Type="http://schemas.openxmlformats.org/officeDocument/2006/relationships/image" Target="../media/image82.png"/><Relationship Id="rId7" Type="http://schemas.openxmlformats.org/officeDocument/2006/relationships/image" Target="../media/image86.png"/><Relationship Id="rId12" Type="http://schemas.openxmlformats.org/officeDocument/2006/relationships/image" Target="../media/image91.svg"/><Relationship Id="rId17" Type="http://schemas.openxmlformats.org/officeDocument/2006/relationships/image" Target="../media/image100.png"/><Relationship Id="rId2" Type="http://schemas.openxmlformats.org/officeDocument/2006/relationships/notesSlide" Target="../notesSlides/notesSlide15.xml"/><Relationship Id="rId16" Type="http://schemas.openxmlformats.org/officeDocument/2006/relationships/image" Target="../media/image97.svg"/><Relationship Id="rId1" Type="http://schemas.openxmlformats.org/officeDocument/2006/relationships/slideLayout" Target="../slideLayouts/slideLayout7.xml"/><Relationship Id="rId6" Type="http://schemas.openxmlformats.org/officeDocument/2006/relationships/image" Target="../media/image85.svg"/><Relationship Id="rId11" Type="http://schemas.openxmlformats.org/officeDocument/2006/relationships/image" Target="../media/image90.png"/><Relationship Id="rId5" Type="http://schemas.openxmlformats.org/officeDocument/2006/relationships/image" Target="../media/image84.png"/><Relationship Id="rId15" Type="http://schemas.openxmlformats.org/officeDocument/2006/relationships/image" Target="../media/image96.png"/><Relationship Id="rId10" Type="http://schemas.openxmlformats.org/officeDocument/2006/relationships/image" Target="../media/image89.svg"/><Relationship Id="rId19" Type="http://schemas.openxmlformats.org/officeDocument/2006/relationships/image" Target="../media/image112.png"/><Relationship Id="rId4" Type="http://schemas.openxmlformats.org/officeDocument/2006/relationships/image" Target="../media/image83.svg"/><Relationship Id="rId9" Type="http://schemas.openxmlformats.org/officeDocument/2006/relationships/image" Target="../media/image88.png"/><Relationship Id="rId14" Type="http://schemas.openxmlformats.org/officeDocument/2006/relationships/image" Target="../media/image93.svg"/></Relationships>
</file>

<file path=ppt/slides/_rels/slide16.xml.rels><?xml version="1.0" encoding="UTF-8" standalone="yes"?>
<Relationships xmlns="http://schemas.openxmlformats.org/package/2006/relationships"><Relationship Id="rId8" Type="http://schemas.openxmlformats.org/officeDocument/2006/relationships/image" Target="../media/image87.svg"/><Relationship Id="rId13" Type="http://schemas.openxmlformats.org/officeDocument/2006/relationships/image" Target="../media/image92.png"/><Relationship Id="rId18" Type="http://schemas.openxmlformats.org/officeDocument/2006/relationships/image" Target="../media/image101.svg"/><Relationship Id="rId3" Type="http://schemas.openxmlformats.org/officeDocument/2006/relationships/image" Target="../media/image82.png"/><Relationship Id="rId7" Type="http://schemas.openxmlformats.org/officeDocument/2006/relationships/image" Target="../media/image86.png"/><Relationship Id="rId12" Type="http://schemas.openxmlformats.org/officeDocument/2006/relationships/image" Target="../media/image91.svg"/><Relationship Id="rId17" Type="http://schemas.openxmlformats.org/officeDocument/2006/relationships/image" Target="../media/image100.png"/><Relationship Id="rId2" Type="http://schemas.openxmlformats.org/officeDocument/2006/relationships/notesSlide" Target="../notesSlides/notesSlide16.xml"/><Relationship Id="rId16" Type="http://schemas.openxmlformats.org/officeDocument/2006/relationships/image" Target="../media/image97.svg"/><Relationship Id="rId20" Type="http://schemas.openxmlformats.org/officeDocument/2006/relationships/image" Target="../media/image103.png"/><Relationship Id="rId1" Type="http://schemas.openxmlformats.org/officeDocument/2006/relationships/slideLayout" Target="../slideLayouts/slideLayout7.xml"/><Relationship Id="rId6" Type="http://schemas.openxmlformats.org/officeDocument/2006/relationships/image" Target="../media/image85.svg"/><Relationship Id="rId11" Type="http://schemas.openxmlformats.org/officeDocument/2006/relationships/image" Target="../media/image90.png"/><Relationship Id="rId5" Type="http://schemas.openxmlformats.org/officeDocument/2006/relationships/image" Target="../media/image84.png"/><Relationship Id="rId15" Type="http://schemas.openxmlformats.org/officeDocument/2006/relationships/image" Target="../media/image96.png"/><Relationship Id="rId10" Type="http://schemas.openxmlformats.org/officeDocument/2006/relationships/image" Target="../media/image89.svg"/><Relationship Id="rId19" Type="http://schemas.openxmlformats.org/officeDocument/2006/relationships/image" Target="../media/image113.png"/><Relationship Id="rId4" Type="http://schemas.openxmlformats.org/officeDocument/2006/relationships/image" Target="../media/image83.svg"/><Relationship Id="rId9" Type="http://schemas.openxmlformats.org/officeDocument/2006/relationships/image" Target="../media/image88.png"/><Relationship Id="rId14" Type="http://schemas.openxmlformats.org/officeDocument/2006/relationships/image" Target="../media/image93.svg"/></Relationships>
</file>

<file path=ppt/slides/_rels/slide17.xml.rels><?xml version="1.0" encoding="UTF-8" standalone="yes"?>
<Relationships xmlns="http://schemas.openxmlformats.org/package/2006/relationships"><Relationship Id="rId8" Type="http://schemas.openxmlformats.org/officeDocument/2006/relationships/image" Target="../media/image87.svg"/><Relationship Id="rId13" Type="http://schemas.openxmlformats.org/officeDocument/2006/relationships/image" Target="../media/image92.png"/><Relationship Id="rId18" Type="http://schemas.openxmlformats.org/officeDocument/2006/relationships/image" Target="../media/image101.svg"/><Relationship Id="rId3" Type="http://schemas.openxmlformats.org/officeDocument/2006/relationships/image" Target="../media/image82.png"/><Relationship Id="rId7" Type="http://schemas.openxmlformats.org/officeDocument/2006/relationships/image" Target="../media/image86.png"/><Relationship Id="rId12" Type="http://schemas.openxmlformats.org/officeDocument/2006/relationships/image" Target="../media/image91.svg"/><Relationship Id="rId17" Type="http://schemas.openxmlformats.org/officeDocument/2006/relationships/image" Target="../media/image100.png"/><Relationship Id="rId2" Type="http://schemas.openxmlformats.org/officeDocument/2006/relationships/notesSlide" Target="../notesSlides/notesSlide17.xml"/><Relationship Id="rId16" Type="http://schemas.openxmlformats.org/officeDocument/2006/relationships/image" Target="../media/image97.svg"/><Relationship Id="rId20" Type="http://schemas.openxmlformats.org/officeDocument/2006/relationships/image" Target="../media/image115.png"/><Relationship Id="rId1" Type="http://schemas.openxmlformats.org/officeDocument/2006/relationships/slideLayout" Target="../slideLayouts/slideLayout7.xml"/><Relationship Id="rId6" Type="http://schemas.openxmlformats.org/officeDocument/2006/relationships/image" Target="../media/image85.svg"/><Relationship Id="rId11" Type="http://schemas.openxmlformats.org/officeDocument/2006/relationships/image" Target="../media/image90.png"/><Relationship Id="rId5" Type="http://schemas.openxmlformats.org/officeDocument/2006/relationships/image" Target="../media/image84.png"/><Relationship Id="rId15" Type="http://schemas.openxmlformats.org/officeDocument/2006/relationships/image" Target="../media/image96.png"/><Relationship Id="rId10" Type="http://schemas.openxmlformats.org/officeDocument/2006/relationships/image" Target="../media/image89.svg"/><Relationship Id="rId19" Type="http://schemas.openxmlformats.org/officeDocument/2006/relationships/image" Target="../media/image114.png"/><Relationship Id="rId4" Type="http://schemas.openxmlformats.org/officeDocument/2006/relationships/image" Target="../media/image83.svg"/><Relationship Id="rId9" Type="http://schemas.openxmlformats.org/officeDocument/2006/relationships/image" Target="../media/image88.png"/><Relationship Id="rId14" Type="http://schemas.openxmlformats.org/officeDocument/2006/relationships/image" Target="../media/image93.svg"/></Relationships>
</file>

<file path=ppt/slides/_rels/slide18.xml.rels><?xml version="1.0" encoding="UTF-8" standalone="yes"?>
<Relationships xmlns="http://schemas.openxmlformats.org/package/2006/relationships"><Relationship Id="rId8" Type="http://schemas.openxmlformats.org/officeDocument/2006/relationships/image" Target="../media/image87.svg"/><Relationship Id="rId13" Type="http://schemas.openxmlformats.org/officeDocument/2006/relationships/image" Target="../media/image92.png"/><Relationship Id="rId18" Type="http://schemas.openxmlformats.org/officeDocument/2006/relationships/image" Target="../media/image101.svg"/><Relationship Id="rId3" Type="http://schemas.openxmlformats.org/officeDocument/2006/relationships/image" Target="../media/image82.png"/><Relationship Id="rId7" Type="http://schemas.openxmlformats.org/officeDocument/2006/relationships/image" Target="../media/image86.png"/><Relationship Id="rId12" Type="http://schemas.openxmlformats.org/officeDocument/2006/relationships/image" Target="../media/image91.svg"/><Relationship Id="rId17" Type="http://schemas.openxmlformats.org/officeDocument/2006/relationships/image" Target="../media/image100.png"/><Relationship Id="rId2" Type="http://schemas.openxmlformats.org/officeDocument/2006/relationships/notesSlide" Target="../notesSlides/notesSlide18.xml"/><Relationship Id="rId16" Type="http://schemas.openxmlformats.org/officeDocument/2006/relationships/image" Target="../media/image97.svg"/><Relationship Id="rId1" Type="http://schemas.openxmlformats.org/officeDocument/2006/relationships/slideLayout" Target="../slideLayouts/slideLayout7.xml"/><Relationship Id="rId6" Type="http://schemas.openxmlformats.org/officeDocument/2006/relationships/image" Target="../media/image85.svg"/><Relationship Id="rId11" Type="http://schemas.openxmlformats.org/officeDocument/2006/relationships/image" Target="../media/image90.png"/><Relationship Id="rId5" Type="http://schemas.openxmlformats.org/officeDocument/2006/relationships/image" Target="../media/image84.png"/><Relationship Id="rId15" Type="http://schemas.openxmlformats.org/officeDocument/2006/relationships/image" Target="../media/image96.png"/><Relationship Id="rId10" Type="http://schemas.openxmlformats.org/officeDocument/2006/relationships/image" Target="../media/image89.svg"/><Relationship Id="rId19" Type="http://schemas.openxmlformats.org/officeDocument/2006/relationships/image" Target="../media/image116.png"/><Relationship Id="rId4" Type="http://schemas.openxmlformats.org/officeDocument/2006/relationships/image" Target="../media/image83.svg"/><Relationship Id="rId9" Type="http://schemas.openxmlformats.org/officeDocument/2006/relationships/image" Target="../media/image88.png"/><Relationship Id="rId14" Type="http://schemas.openxmlformats.org/officeDocument/2006/relationships/image" Target="../media/image93.svg"/></Relationships>
</file>

<file path=ppt/slides/_rels/slide19.xml.rels><?xml version="1.0" encoding="UTF-8" standalone="yes"?>
<Relationships xmlns="http://schemas.openxmlformats.org/package/2006/relationships"><Relationship Id="rId8" Type="http://schemas.openxmlformats.org/officeDocument/2006/relationships/image" Target="../media/image87.svg"/><Relationship Id="rId13" Type="http://schemas.openxmlformats.org/officeDocument/2006/relationships/image" Target="../media/image92.png"/><Relationship Id="rId18" Type="http://schemas.openxmlformats.org/officeDocument/2006/relationships/image" Target="../media/image101.svg"/><Relationship Id="rId3" Type="http://schemas.openxmlformats.org/officeDocument/2006/relationships/image" Target="../media/image82.png"/><Relationship Id="rId21" Type="http://schemas.openxmlformats.org/officeDocument/2006/relationships/image" Target="../media/image119.png"/><Relationship Id="rId7" Type="http://schemas.openxmlformats.org/officeDocument/2006/relationships/image" Target="../media/image86.png"/><Relationship Id="rId12" Type="http://schemas.openxmlformats.org/officeDocument/2006/relationships/image" Target="../media/image91.svg"/><Relationship Id="rId17" Type="http://schemas.openxmlformats.org/officeDocument/2006/relationships/image" Target="../media/image100.png"/><Relationship Id="rId2" Type="http://schemas.openxmlformats.org/officeDocument/2006/relationships/notesSlide" Target="../notesSlides/notesSlide19.xml"/><Relationship Id="rId16" Type="http://schemas.openxmlformats.org/officeDocument/2006/relationships/image" Target="../media/image97.svg"/><Relationship Id="rId20" Type="http://schemas.openxmlformats.org/officeDocument/2006/relationships/image" Target="../media/image118.png"/><Relationship Id="rId1" Type="http://schemas.openxmlformats.org/officeDocument/2006/relationships/slideLayout" Target="../slideLayouts/slideLayout7.xml"/><Relationship Id="rId6" Type="http://schemas.openxmlformats.org/officeDocument/2006/relationships/image" Target="../media/image85.svg"/><Relationship Id="rId11" Type="http://schemas.openxmlformats.org/officeDocument/2006/relationships/image" Target="../media/image90.png"/><Relationship Id="rId5" Type="http://schemas.openxmlformats.org/officeDocument/2006/relationships/image" Target="../media/image84.png"/><Relationship Id="rId15" Type="http://schemas.openxmlformats.org/officeDocument/2006/relationships/image" Target="../media/image96.png"/><Relationship Id="rId23" Type="http://schemas.openxmlformats.org/officeDocument/2006/relationships/image" Target="../media/image121.png"/><Relationship Id="rId10" Type="http://schemas.openxmlformats.org/officeDocument/2006/relationships/image" Target="../media/image89.svg"/><Relationship Id="rId19" Type="http://schemas.openxmlformats.org/officeDocument/2006/relationships/image" Target="../media/image117.png"/><Relationship Id="rId4" Type="http://schemas.openxmlformats.org/officeDocument/2006/relationships/image" Target="../media/image83.svg"/><Relationship Id="rId9" Type="http://schemas.openxmlformats.org/officeDocument/2006/relationships/image" Target="../media/image88.png"/><Relationship Id="rId14" Type="http://schemas.openxmlformats.org/officeDocument/2006/relationships/image" Target="../media/image93.svg"/><Relationship Id="rId22" Type="http://schemas.openxmlformats.org/officeDocument/2006/relationships/image" Target="../media/image120.png"/></Relationships>
</file>

<file path=ppt/slides/_rels/slide2.xml.rels><?xml version="1.0" encoding="UTF-8" standalone="yes"?>
<Relationships xmlns="http://schemas.openxmlformats.org/package/2006/relationships"><Relationship Id="rId8" Type="http://schemas.openxmlformats.org/officeDocument/2006/relationships/image" Target="../media/image40.svg"/><Relationship Id="rId3" Type="http://schemas.openxmlformats.org/officeDocument/2006/relationships/image" Target="../media/image35.png"/><Relationship Id="rId7" Type="http://schemas.openxmlformats.org/officeDocument/2006/relationships/image" Target="../media/image39.png"/><Relationship Id="rId12" Type="http://schemas.openxmlformats.org/officeDocument/2006/relationships/image" Target="../media/image44.sv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38.svg"/><Relationship Id="rId11" Type="http://schemas.openxmlformats.org/officeDocument/2006/relationships/image" Target="../media/image43.png"/><Relationship Id="rId5" Type="http://schemas.openxmlformats.org/officeDocument/2006/relationships/image" Target="../media/image37.png"/><Relationship Id="rId10" Type="http://schemas.openxmlformats.org/officeDocument/2006/relationships/image" Target="../media/image42.svg"/><Relationship Id="rId4" Type="http://schemas.openxmlformats.org/officeDocument/2006/relationships/image" Target="../media/image36.svg"/><Relationship Id="rId9" Type="http://schemas.openxmlformats.org/officeDocument/2006/relationships/image" Target="../media/image41.png"/></Relationships>
</file>

<file path=ppt/slides/_rels/slide20.xml.rels><?xml version="1.0" encoding="UTF-8" standalone="yes"?>
<Relationships xmlns="http://schemas.openxmlformats.org/package/2006/relationships"><Relationship Id="rId8" Type="http://schemas.openxmlformats.org/officeDocument/2006/relationships/image" Target="../media/image61.png"/><Relationship Id="rId13" Type="http://schemas.openxmlformats.org/officeDocument/2006/relationships/image" Target="../media/image64.svg"/><Relationship Id="rId18" Type="http://schemas.openxmlformats.org/officeDocument/2006/relationships/image" Target="../media/image69.png"/><Relationship Id="rId3" Type="http://schemas.openxmlformats.org/officeDocument/2006/relationships/image" Target="../media/image2.svg"/><Relationship Id="rId7" Type="http://schemas.openxmlformats.org/officeDocument/2006/relationships/image" Target="../media/image58.svg"/><Relationship Id="rId12" Type="http://schemas.openxmlformats.org/officeDocument/2006/relationships/image" Target="../media/image63.png"/><Relationship Id="rId17" Type="http://schemas.openxmlformats.org/officeDocument/2006/relationships/image" Target="../media/image68.svg"/><Relationship Id="rId2" Type="http://schemas.openxmlformats.org/officeDocument/2006/relationships/image" Target="../media/image1.png"/><Relationship Id="rId16" Type="http://schemas.openxmlformats.org/officeDocument/2006/relationships/image" Target="../media/image67.png"/><Relationship Id="rId1" Type="http://schemas.openxmlformats.org/officeDocument/2006/relationships/slideLayout" Target="../slideLayouts/slideLayout7.xml"/><Relationship Id="rId6" Type="http://schemas.openxmlformats.org/officeDocument/2006/relationships/image" Target="../media/image57.png"/><Relationship Id="rId11" Type="http://schemas.openxmlformats.org/officeDocument/2006/relationships/image" Target="../media/image6.svg"/><Relationship Id="rId5" Type="http://schemas.openxmlformats.org/officeDocument/2006/relationships/image" Target="../media/image56.svg"/><Relationship Id="rId15" Type="http://schemas.openxmlformats.org/officeDocument/2006/relationships/image" Target="../media/image66.svg"/><Relationship Id="rId10" Type="http://schemas.openxmlformats.org/officeDocument/2006/relationships/image" Target="../media/image5.png"/><Relationship Id="rId19" Type="http://schemas.openxmlformats.org/officeDocument/2006/relationships/image" Target="../media/image70.svg"/><Relationship Id="rId4" Type="http://schemas.openxmlformats.org/officeDocument/2006/relationships/image" Target="../media/image55.png"/><Relationship Id="rId9" Type="http://schemas.openxmlformats.org/officeDocument/2006/relationships/image" Target="../media/image62.svg"/><Relationship Id="rId14" Type="http://schemas.openxmlformats.org/officeDocument/2006/relationships/image" Target="../media/image65.png"/></Relationships>
</file>

<file path=ppt/slides/_rels/slide21.xml.rels><?xml version="1.0" encoding="UTF-8" standalone="yes"?>
<Relationships xmlns="http://schemas.openxmlformats.org/package/2006/relationships"><Relationship Id="rId8" Type="http://schemas.openxmlformats.org/officeDocument/2006/relationships/image" Target="../media/image73.png"/><Relationship Id="rId13" Type="http://schemas.openxmlformats.org/officeDocument/2006/relationships/image" Target="../media/image78.svg"/><Relationship Id="rId3" Type="http://schemas.openxmlformats.org/officeDocument/2006/relationships/image" Target="../media/image72.svg"/><Relationship Id="rId7" Type="http://schemas.openxmlformats.org/officeDocument/2006/relationships/image" Target="../media/image16.svg"/><Relationship Id="rId12" Type="http://schemas.openxmlformats.org/officeDocument/2006/relationships/image" Target="../media/image77.png"/><Relationship Id="rId2" Type="http://schemas.openxmlformats.org/officeDocument/2006/relationships/image" Target="../media/image71.png"/><Relationship Id="rId1" Type="http://schemas.openxmlformats.org/officeDocument/2006/relationships/slideLayout" Target="../slideLayouts/slideLayout7.xml"/><Relationship Id="rId6" Type="http://schemas.openxmlformats.org/officeDocument/2006/relationships/image" Target="../media/image15.png"/><Relationship Id="rId11" Type="http://schemas.openxmlformats.org/officeDocument/2006/relationships/image" Target="../media/image76.svg"/><Relationship Id="rId5" Type="http://schemas.openxmlformats.org/officeDocument/2006/relationships/image" Target="../media/image14.svg"/><Relationship Id="rId10" Type="http://schemas.openxmlformats.org/officeDocument/2006/relationships/image" Target="../media/image75.png"/><Relationship Id="rId4" Type="http://schemas.openxmlformats.org/officeDocument/2006/relationships/image" Target="../media/image13.png"/><Relationship Id="rId9" Type="http://schemas.openxmlformats.org/officeDocument/2006/relationships/image" Target="../media/image74.svg"/></Relationships>
</file>

<file path=ppt/slides/_rels/slide22.xml.rels><?xml version="1.0" encoding="UTF-8" standalone="yes"?>
<Relationships xmlns="http://schemas.openxmlformats.org/package/2006/relationships"><Relationship Id="rId8" Type="http://schemas.openxmlformats.org/officeDocument/2006/relationships/image" Target="../media/image73.png"/><Relationship Id="rId13" Type="http://schemas.openxmlformats.org/officeDocument/2006/relationships/image" Target="../media/image78.svg"/><Relationship Id="rId3" Type="http://schemas.openxmlformats.org/officeDocument/2006/relationships/image" Target="../media/image72.svg"/><Relationship Id="rId7" Type="http://schemas.openxmlformats.org/officeDocument/2006/relationships/image" Target="../media/image16.svg"/><Relationship Id="rId12" Type="http://schemas.openxmlformats.org/officeDocument/2006/relationships/image" Target="../media/image77.png"/><Relationship Id="rId2" Type="http://schemas.openxmlformats.org/officeDocument/2006/relationships/image" Target="../media/image71.png"/><Relationship Id="rId1" Type="http://schemas.openxmlformats.org/officeDocument/2006/relationships/slideLayout" Target="../slideLayouts/slideLayout7.xml"/><Relationship Id="rId6" Type="http://schemas.openxmlformats.org/officeDocument/2006/relationships/image" Target="../media/image15.png"/><Relationship Id="rId11" Type="http://schemas.openxmlformats.org/officeDocument/2006/relationships/image" Target="../media/image76.svg"/><Relationship Id="rId5" Type="http://schemas.openxmlformats.org/officeDocument/2006/relationships/image" Target="../media/image14.svg"/><Relationship Id="rId10" Type="http://schemas.openxmlformats.org/officeDocument/2006/relationships/image" Target="../media/image75.png"/><Relationship Id="rId4" Type="http://schemas.openxmlformats.org/officeDocument/2006/relationships/image" Target="../media/image13.png"/><Relationship Id="rId9" Type="http://schemas.openxmlformats.org/officeDocument/2006/relationships/image" Target="../media/image74.svg"/></Relationships>
</file>

<file path=ppt/slides/_rels/slide23.xml.rels><?xml version="1.0" encoding="UTF-8" standalone="yes"?>
<Relationships xmlns="http://schemas.openxmlformats.org/package/2006/relationships"><Relationship Id="rId8" Type="http://schemas.openxmlformats.org/officeDocument/2006/relationships/image" Target="../media/image73.png"/><Relationship Id="rId13" Type="http://schemas.openxmlformats.org/officeDocument/2006/relationships/image" Target="../media/image78.svg"/><Relationship Id="rId3" Type="http://schemas.openxmlformats.org/officeDocument/2006/relationships/image" Target="../media/image72.svg"/><Relationship Id="rId7" Type="http://schemas.openxmlformats.org/officeDocument/2006/relationships/image" Target="../media/image16.svg"/><Relationship Id="rId12" Type="http://schemas.openxmlformats.org/officeDocument/2006/relationships/image" Target="../media/image77.png"/><Relationship Id="rId2" Type="http://schemas.openxmlformats.org/officeDocument/2006/relationships/image" Target="../media/image71.png"/><Relationship Id="rId1" Type="http://schemas.openxmlformats.org/officeDocument/2006/relationships/slideLayout" Target="../slideLayouts/slideLayout7.xml"/><Relationship Id="rId6" Type="http://schemas.openxmlformats.org/officeDocument/2006/relationships/image" Target="../media/image15.png"/><Relationship Id="rId11" Type="http://schemas.openxmlformats.org/officeDocument/2006/relationships/image" Target="../media/image76.svg"/><Relationship Id="rId5" Type="http://schemas.openxmlformats.org/officeDocument/2006/relationships/image" Target="../media/image14.svg"/><Relationship Id="rId10" Type="http://schemas.openxmlformats.org/officeDocument/2006/relationships/image" Target="../media/image75.png"/><Relationship Id="rId4" Type="http://schemas.openxmlformats.org/officeDocument/2006/relationships/image" Target="../media/image13.png"/><Relationship Id="rId9" Type="http://schemas.openxmlformats.org/officeDocument/2006/relationships/image" Target="../media/image74.svg"/></Relationships>
</file>

<file path=ppt/slides/_rels/slide24.xml.rels><?xml version="1.0" encoding="UTF-8" standalone="yes"?>
<Relationships xmlns="http://schemas.openxmlformats.org/package/2006/relationships"><Relationship Id="rId8" Type="http://schemas.openxmlformats.org/officeDocument/2006/relationships/image" Target="../media/image73.png"/><Relationship Id="rId13" Type="http://schemas.openxmlformats.org/officeDocument/2006/relationships/image" Target="../media/image78.svg"/><Relationship Id="rId3" Type="http://schemas.openxmlformats.org/officeDocument/2006/relationships/image" Target="../media/image72.svg"/><Relationship Id="rId7" Type="http://schemas.openxmlformats.org/officeDocument/2006/relationships/image" Target="../media/image16.svg"/><Relationship Id="rId12" Type="http://schemas.openxmlformats.org/officeDocument/2006/relationships/image" Target="../media/image77.png"/><Relationship Id="rId2" Type="http://schemas.openxmlformats.org/officeDocument/2006/relationships/image" Target="../media/image71.png"/><Relationship Id="rId1" Type="http://schemas.openxmlformats.org/officeDocument/2006/relationships/slideLayout" Target="../slideLayouts/slideLayout7.xml"/><Relationship Id="rId6" Type="http://schemas.openxmlformats.org/officeDocument/2006/relationships/image" Target="../media/image15.png"/><Relationship Id="rId11" Type="http://schemas.openxmlformats.org/officeDocument/2006/relationships/image" Target="../media/image76.svg"/><Relationship Id="rId5" Type="http://schemas.openxmlformats.org/officeDocument/2006/relationships/image" Target="../media/image14.svg"/><Relationship Id="rId15" Type="http://schemas.openxmlformats.org/officeDocument/2006/relationships/image" Target="../media/image123.png"/><Relationship Id="rId10" Type="http://schemas.openxmlformats.org/officeDocument/2006/relationships/image" Target="../media/image75.png"/><Relationship Id="rId4" Type="http://schemas.openxmlformats.org/officeDocument/2006/relationships/image" Target="../media/image13.png"/><Relationship Id="rId9" Type="http://schemas.openxmlformats.org/officeDocument/2006/relationships/image" Target="../media/image74.svg"/><Relationship Id="rId14" Type="http://schemas.openxmlformats.org/officeDocument/2006/relationships/image" Target="../media/image122.png"/></Relationships>
</file>

<file path=ppt/slides/_rels/slide25.xml.rels><?xml version="1.0" encoding="UTF-8" standalone="yes"?>
<Relationships xmlns="http://schemas.openxmlformats.org/package/2006/relationships"><Relationship Id="rId8" Type="http://schemas.openxmlformats.org/officeDocument/2006/relationships/image" Target="../media/image73.png"/><Relationship Id="rId13" Type="http://schemas.openxmlformats.org/officeDocument/2006/relationships/image" Target="../media/image78.svg"/><Relationship Id="rId3" Type="http://schemas.openxmlformats.org/officeDocument/2006/relationships/image" Target="../media/image72.svg"/><Relationship Id="rId7" Type="http://schemas.openxmlformats.org/officeDocument/2006/relationships/image" Target="../media/image16.svg"/><Relationship Id="rId12" Type="http://schemas.openxmlformats.org/officeDocument/2006/relationships/image" Target="../media/image77.png"/><Relationship Id="rId2" Type="http://schemas.openxmlformats.org/officeDocument/2006/relationships/image" Target="../media/image71.png"/><Relationship Id="rId1" Type="http://schemas.openxmlformats.org/officeDocument/2006/relationships/slideLayout" Target="../slideLayouts/slideLayout7.xml"/><Relationship Id="rId6" Type="http://schemas.openxmlformats.org/officeDocument/2006/relationships/image" Target="../media/image15.png"/><Relationship Id="rId11" Type="http://schemas.openxmlformats.org/officeDocument/2006/relationships/image" Target="../media/image76.svg"/><Relationship Id="rId5" Type="http://schemas.openxmlformats.org/officeDocument/2006/relationships/image" Target="../media/image14.svg"/><Relationship Id="rId15" Type="http://schemas.openxmlformats.org/officeDocument/2006/relationships/image" Target="../media/image125.png"/><Relationship Id="rId10" Type="http://schemas.openxmlformats.org/officeDocument/2006/relationships/image" Target="../media/image75.png"/><Relationship Id="rId4" Type="http://schemas.openxmlformats.org/officeDocument/2006/relationships/image" Target="../media/image13.png"/><Relationship Id="rId9" Type="http://schemas.openxmlformats.org/officeDocument/2006/relationships/image" Target="../media/image74.svg"/><Relationship Id="rId14" Type="http://schemas.openxmlformats.org/officeDocument/2006/relationships/image" Target="../media/image124.png"/></Relationships>
</file>

<file path=ppt/slides/_rels/slide26.xml.rels><?xml version="1.0" encoding="UTF-8" standalone="yes"?>
<Relationships xmlns="http://schemas.openxmlformats.org/package/2006/relationships"><Relationship Id="rId8" Type="http://schemas.openxmlformats.org/officeDocument/2006/relationships/image" Target="../media/image86.png"/><Relationship Id="rId13" Type="http://schemas.openxmlformats.org/officeDocument/2006/relationships/image" Target="../media/image91.svg"/><Relationship Id="rId18" Type="http://schemas.openxmlformats.org/officeDocument/2006/relationships/image" Target="../media/image96.png"/><Relationship Id="rId3" Type="http://schemas.openxmlformats.org/officeDocument/2006/relationships/image" Target="../media/image81.svg"/><Relationship Id="rId21" Type="http://schemas.openxmlformats.org/officeDocument/2006/relationships/image" Target="../media/image99.svg"/><Relationship Id="rId7" Type="http://schemas.openxmlformats.org/officeDocument/2006/relationships/image" Target="../media/image85.svg"/><Relationship Id="rId12" Type="http://schemas.openxmlformats.org/officeDocument/2006/relationships/image" Target="../media/image90.png"/><Relationship Id="rId17" Type="http://schemas.openxmlformats.org/officeDocument/2006/relationships/image" Target="../media/image95.svg"/><Relationship Id="rId2" Type="http://schemas.openxmlformats.org/officeDocument/2006/relationships/image" Target="../media/image80.png"/><Relationship Id="rId16" Type="http://schemas.openxmlformats.org/officeDocument/2006/relationships/image" Target="../media/image94.png"/><Relationship Id="rId20" Type="http://schemas.openxmlformats.org/officeDocument/2006/relationships/image" Target="../media/image98.png"/><Relationship Id="rId1" Type="http://schemas.openxmlformats.org/officeDocument/2006/relationships/slideLayout" Target="../slideLayouts/slideLayout7.xml"/><Relationship Id="rId6" Type="http://schemas.openxmlformats.org/officeDocument/2006/relationships/image" Target="../media/image84.png"/><Relationship Id="rId11" Type="http://schemas.openxmlformats.org/officeDocument/2006/relationships/image" Target="../media/image89.svg"/><Relationship Id="rId5" Type="http://schemas.openxmlformats.org/officeDocument/2006/relationships/image" Target="../media/image83.svg"/><Relationship Id="rId15" Type="http://schemas.openxmlformats.org/officeDocument/2006/relationships/image" Target="../media/image93.svg"/><Relationship Id="rId23" Type="http://schemas.openxmlformats.org/officeDocument/2006/relationships/image" Target="../media/image101.svg"/><Relationship Id="rId10" Type="http://schemas.openxmlformats.org/officeDocument/2006/relationships/image" Target="../media/image88.png"/><Relationship Id="rId19" Type="http://schemas.openxmlformats.org/officeDocument/2006/relationships/image" Target="../media/image97.svg"/><Relationship Id="rId4" Type="http://schemas.openxmlformats.org/officeDocument/2006/relationships/image" Target="../media/image82.png"/><Relationship Id="rId9" Type="http://schemas.openxmlformats.org/officeDocument/2006/relationships/image" Target="../media/image87.svg"/><Relationship Id="rId14" Type="http://schemas.openxmlformats.org/officeDocument/2006/relationships/image" Target="../media/image92.png"/><Relationship Id="rId22" Type="http://schemas.openxmlformats.org/officeDocument/2006/relationships/image" Target="../media/image100.png"/></Relationships>
</file>

<file path=ppt/slides/_rels/slide27.xml.rels><?xml version="1.0" encoding="UTF-8" standalone="yes"?>
<Relationships xmlns="http://schemas.openxmlformats.org/package/2006/relationships"><Relationship Id="rId8" Type="http://schemas.openxmlformats.org/officeDocument/2006/relationships/image" Target="../media/image38.svg"/><Relationship Id="rId13" Type="http://schemas.openxmlformats.org/officeDocument/2006/relationships/image" Target="../media/image126.png"/><Relationship Id="rId3" Type="http://schemas.openxmlformats.org/officeDocument/2006/relationships/image" Target="../media/image35.png"/><Relationship Id="rId7" Type="http://schemas.openxmlformats.org/officeDocument/2006/relationships/image" Target="../media/image37.png"/><Relationship Id="rId12" Type="http://schemas.openxmlformats.org/officeDocument/2006/relationships/image" Target="../media/image42.svg"/><Relationship Id="rId2" Type="http://schemas.openxmlformats.org/officeDocument/2006/relationships/notesSlide" Target="../notesSlides/notesSlide20.xml"/><Relationship Id="rId16" Type="http://schemas.openxmlformats.org/officeDocument/2006/relationships/image" Target="../media/image129.png"/><Relationship Id="rId1" Type="http://schemas.openxmlformats.org/officeDocument/2006/relationships/slideLayout" Target="../slideLayouts/slideLayout7.xml"/><Relationship Id="rId6" Type="http://schemas.openxmlformats.org/officeDocument/2006/relationships/image" Target="../media/image44.svg"/><Relationship Id="rId11" Type="http://schemas.openxmlformats.org/officeDocument/2006/relationships/image" Target="../media/image41.png"/><Relationship Id="rId5" Type="http://schemas.openxmlformats.org/officeDocument/2006/relationships/image" Target="../media/image43.png"/><Relationship Id="rId15" Type="http://schemas.openxmlformats.org/officeDocument/2006/relationships/image" Target="../media/image128.png"/><Relationship Id="rId10" Type="http://schemas.openxmlformats.org/officeDocument/2006/relationships/image" Target="../media/image40.svg"/><Relationship Id="rId4" Type="http://schemas.openxmlformats.org/officeDocument/2006/relationships/image" Target="../media/image36.svg"/><Relationship Id="rId9" Type="http://schemas.openxmlformats.org/officeDocument/2006/relationships/image" Target="../media/image39.png"/><Relationship Id="rId14" Type="http://schemas.openxmlformats.org/officeDocument/2006/relationships/image" Target="../media/image127.png"/></Relationships>
</file>

<file path=ppt/slides/_rels/slide28.xml.rels><?xml version="1.0" encoding="UTF-8" standalone="yes"?>
<Relationships xmlns="http://schemas.openxmlformats.org/package/2006/relationships"><Relationship Id="rId8" Type="http://schemas.openxmlformats.org/officeDocument/2006/relationships/image" Target="../media/image38.svg"/><Relationship Id="rId13" Type="http://schemas.openxmlformats.org/officeDocument/2006/relationships/image" Target="../media/image130.png"/><Relationship Id="rId3" Type="http://schemas.openxmlformats.org/officeDocument/2006/relationships/image" Target="../media/image35.png"/><Relationship Id="rId7" Type="http://schemas.openxmlformats.org/officeDocument/2006/relationships/image" Target="../media/image37.png"/><Relationship Id="rId12" Type="http://schemas.openxmlformats.org/officeDocument/2006/relationships/image" Target="../media/image42.svg"/><Relationship Id="rId17" Type="http://schemas.openxmlformats.org/officeDocument/2006/relationships/image" Target="../media/image134.png"/><Relationship Id="rId2" Type="http://schemas.openxmlformats.org/officeDocument/2006/relationships/notesSlide" Target="../notesSlides/notesSlide21.xml"/><Relationship Id="rId16" Type="http://schemas.openxmlformats.org/officeDocument/2006/relationships/image" Target="../media/image133.png"/><Relationship Id="rId1" Type="http://schemas.openxmlformats.org/officeDocument/2006/relationships/slideLayout" Target="../slideLayouts/slideLayout7.xml"/><Relationship Id="rId6" Type="http://schemas.openxmlformats.org/officeDocument/2006/relationships/image" Target="../media/image44.svg"/><Relationship Id="rId11" Type="http://schemas.openxmlformats.org/officeDocument/2006/relationships/image" Target="../media/image41.png"/><Relationship Id="rId5" Type="http://schemas.openxmlformats.org/officeDocument/2006/relationships/image" Target="../media/image43.png"/><Relationship Id="rId15" Type="http://schemas.openxmlformats.org/officeDocument/2006/relationships/image" Target="../media/image132.png"/><Relationship Id="rId10" Type="http://schemas.openxmlformats.org/officeDocument/2006/relationships/image" Target="../media/image40.svg"/><Relationship Id="rId4" Type="http://schemas.openxmlformats.org/officeDocument/2006/relationships/image" Target="../media/image36.svg"/><Relationship Id="rId9" Type="http://schemas.openxmlformats.org/officeDocument/2006/relationships/image" Target="../media/image39.png"/><Relationship Id="rId14" Type="http://schemas.openxmlformats.org/officeDocument/2006/relationships/image" Target="../media/image131.png"/></Relationships>
</file>

<file path=ppt/slides/_rels/slide29.xml.rels><?xml version="1.0" encoding="UTF-8" standalone="yes"?>
<Relationships xmlns="http://schemas.openxmlformats.org/package/2006/relationships"><Relationship Id="rId8" Type="http://schemas.openxmlformats.org/officeDocument/2006/relationships/image" Target="../media/image136.svg"/><Relationship Id="rId13" Type="http://schemas.openxmlformats.org/officeDocument/2006/relationships/image" Target="../media/image141.png"/><Relationship Id="rId18" Type="http://schemas.openxmlformats.org/officeDocument/2006/relationships/image" Target="../media/image146.png"/><Relationship Id="rId3" Type="http://schemas.openxmlformats.org/officeDocument/2006/relationships/image" Target="../media/image13.png"/><Relationship Id="rId7" Type="http://schemas.openxmlformats.org/officeDocument/2006/relationships/image" Target="../media/image135.png"/><Relationship Id="rId12" Type="http://schemas.openxmlformats.org/officeDocument/2006/relationships/image" Target="../media/image140.svg"/><Relationship Id="rId17" Type="http://schemas.openxmlformats.org/officeDocument/2006/relationships/image" Target="../media/image145.png"/><Relationship Id="rId2" Type="http://schemas.openxmlformats.org/officeDocument/2006/relationships/notesSlide" Target="../notesSlides/notesSlide22.xml"/><Relationship Id="rId16" Type="http://schemas.openxmlformats.org/officeDocument/2006/relationships/image" Target="../media/image144.svg"/><Relationship Id="rId20" Type="http://schemas.openxmlformats.org/officeDocument/2006/relationships/image" Target="../media/image148.png"/><Relationship Id="rId1" Type="http://schemas.openxmlformats.org/officeDocument/2006/relationships/slideLayout" Target="../slideLayouts/slideLayout7.xml"/><Relationship Id="rId6" Type="http://schemas.openxmlformats.org/officeDocument/2006/relationships/image" Target="../media/image16.svg"/><Relationship Id="rId11" Type="http://schemas.openxmlformats.org/officeDocument/2006/relationships/image" Target="../media/image139.png"/><Relationship Id="rId5" Type="http://schemas.openxmlformats.org/officeDocument/2006/relationships/image" Target="../media/image15.png"/><Relationship Id="rId15" Type="http://schemas.openxmlformats.org/officeDocument/2006/relationships/image" Target="../media/image143.png"/><Relationship Id="rId10" Type="http://schemas.openxmlformats.org/officeDocument/2006/relationships/image" Target="../media/image138.svg"/><Relationship Id="rId19" Type="http://schemas.openxmlformats.org/officeDocument/2006/relationships/image" Target="../media/image147.png"/><Relationship Id="rId4" Type="http://schemas.openxmlformats.org/officeDocument/2006/relationships/image" Target="../media/image14.svg"/><Relationship Id="rId9" Type="http://schemas.openxmlformats.org/officeDocument/2006/relationships/image" Target="../media/image137.png"/><Relationship Id="rId14" Type="http://schemas.openxmlformats.org/officeDocument/2006/relationships/image" Target="../media/image142.svg"/></Relationships>
</file>

<file path=ppt/slides/_rels/slide3.xml.rels><?xml version="1.0" encoding="UTF-8" standalone="yes"?>
<Relationships xmlns="http://schemas.openxmlformats.org/package/2006/relationships"><Relationship Id="rId8" Type="http://schemas.openxmlformats.org/officeDocument/2006/relationships/image" Target="../media/image48.svg"/><Relationship Id="rId13" Type="http://schemas.openxmlformats.org/officeDocument/2006/relationships/image" Target="../media/image51.png"/><Relationship Id="rId3" Type="http://schemas.openxmlformats.org/officeDocument/2006/relationships/image" Target="../media/image1.png"/><Relationship Id="rId7" Type="http://schemas.openxmlformats.org/officeDocument/2006/relationships/image" Target="../media/image47.png"/><Relationship Id="rId12" Type="http://schemas.openxmlformats.org/officeDocument/2006/relationships/image" Target="../media/image22.svg"/><Relationship Id="rId2" Type="http://schemas.openxmlformats.org/officeDocument/2006/relationships/notesSlide" Target="../notesSlides/notesSlide3.xml"/><Relationship Id="rId16" Type="http://schemas.openxmlformats.org/officeDocument/2006/relationships/image" Target="../media/image54.svg"/><Relationship Id="rId1" Type="http://schemas.openxmlformats.org/officeDocument/2006/relationships/slideLayout" Target="../slideLayouts/slideLayout7.xml"/><Relationship Id="rId6" Type="http://schemas.openxmlformats.org/officeDocument/2006/relationships/image" Target="../media/image46.svg"/><Relationship Id="rId11" Type="http://schemas.openxmlformats.org/officeDocument/2006/relationships/image" Target="../media/image21.png"/><Relationship Id="rId5" Type="http://schemas.openxmlformats.org/officeDocument/2006/relationships/image" Target="../media/image45.png"/><Relationship Id="rId15" Type="http://schemas.openxmlformats.org/officeDocument/2006/relationships/image" Target="../media/image53.png"/><Relationship Id="rId10" Type="http://schemas.openxmlformats.org/officeDocument/2006/relationships/image" Target="../media/image50.svg"/><Relationship Id="rId4" Type="http://schemas.openxmlformats.org/officeDocument/2006/relationships/image" Target="../media/image2.svg"/><Relationship Id="rId9" Type="http://schemas.openxmlformats.org/officeDocument/2006/relationships/image" Target="../media/image49.png"/><Relationship Id="rId14" Type="http://schemas.openxmlformats.org/officeDocument/2006/relationships/image" Target="../media/image52.svg"/></Relationships>
</file>

<file path=ppt/slides/_rels/slide30.xml.rels><?xml version="1.0" encoding="UTF-8" standalone="yes"?>
<Relationships xmlns="http://schemas.openxmlformats.org/package/2006/relationships"><Relationship Id="rId8" Type="http://schemas.openxmlformats.org/officeDocument/2006/relationships/image" Target="../media/image85.svg"/><Relationship Id="rId13" Type="http://schemas.openxmlformats.org/officeDocument/2006/relationships/image" Target="../media/image90.png"/><Relationship Id="rId18" Type="http://schemas.openxmlformats.org/officeDocument/2006/relationships/image" Target="../media/image95.svg"/><Relationship Id="rId3" Type="http://schemas.openxmlformats.org/officeDocument/2006/relationships/image" Target="../media/image80.png"/><Relationship Id="rId21" Type="http://schemas.openxmlformats.org/officeDocument/2006/relationships/image" Target="../media/image98.png"/><Relationship Id="rId7" Type="http://schemas.openxmlformats.org/officeDocument/2006/relationships/image" Target="../media/image84.png"/><Relationship Id="rId12" Type="http://schemas.openxmlformats.org/officeDocument/2006/relationships/image" Target="../media/image89.svg"/><Relationship Id="rId17" Type="http://schemas.openxmlformats.org/officeDocument/2006/relationships/image" Target="../media/image94.png"/><Relationship Id="rId2" Type="http://schemas.openxmlformats.org/officeDocument/2006/relationships/notesSlide" Target="../notesSlides/notesSlide23.xml"/><Relationship Id="rId16" Type="http://schemas.openxmlformats.org/officeDocument/2006/relationships/image" Target="../media/image93.svg"/><Relationship Id="rId20" Type="http://schemas.openxmlformats.org/officeDocument/2006/relationships/image" Target="../media/image97.svg"/><Relationship Id="rId1" Type="http://schemas.openxmlformats.org/officeDocument/2006/relationships/slideLayout" Target="../slideLayouts/slideLayout7.xml"/><Relationship Id="rId6" Type="http://schemas.openxmlformats.org/officeDocument/2006/relationships/image" Target="../media/image83.svg"/><Relationship Id="rId11" Type="http://schemas.openxmlformats.org/officeDocument/2006/relationships/image" Target="../media/image88.png"/><Relationship Id="rId24" Type="http://schemas.openxmlformats.org/officeDocument/2006/relationships/image" Target="../media/image101.svg"/><Relationship Id="rId5" Type="http://schemas.openxmlformats.org/officeDocument/2006/relationships/image" Target="../media/image82.png"/><Relationship Id="rId15" Type="http://schemas.openxmlformats.org/officeDocument/2006/relationships/image" Target="../media/image92.png"/><Relationship Id="rId23" Type="http://schemas.openxmlformats.org/officeDocument/2006/relationships/image" Target="../media/image100.png"/><Relationship Id="rId10" Type="http://schemas.openxmlformats.org/officeDocument/2006/relationships/image" Target="../media/image87.svg"/><Relationship Id="rId19" Type="http://schemas.openxmlformats.org/officeDocument/2006/relationships/image" Target="../media/image96.png"/><Relationship Id="rId4" Type="http://schemas.openxmlformats.org/officeDocument/2006/relationships/image" Target="../media/image81.svg"/><Relationship Id="rId9" Type="http://schemas.openxmlformats.org/officeDocument/2006/relationships/image" Target="../media/image86.png"/><Relationship Id="rId14" Type="http://schemas.openxmlformats.org/officeDocument/2006/relationships/image" Target="../media/image91.svg"/><Relationship Id="rId22" Type="http://schemas.openxmlformats.org/officeDocument/2006/relationships/image" Target="../media/image99.svg"/></Relationships>
</file>

<file path=ppt/slides/_rels/slide31.xml.rels><?xml version="1.0" encoding="UTF-8" standalone="yes"?>
<Relationships xmlns="http://schemas.openxmlformats.org/package/2006/relationships"><Relationship Id="rId8" Type="http://schemas.openxmlformats.org/officeDocument/2006/relationships/image" Target="../media/image150.svg"/><Relationship Id="rId13" Type="http://schemas.openxmlformats.org/officeDocument/2006/relationships/image" Target="../media/image155.png"/><Relationship Id="rId3" Type="http://schemas.openxmlformats.org/officeDocument/2006/relationships/image" Target="../media/image13.png"/><Relationship Id="rId7" Type="http://schemas.openxmlformats.org/officeDocument/2006/relationships/image" Target="../media/image149.png"/><Relationship Id="rId12" Type="http://schemas.openxmlformats.org/officeDocument/2006/relationships/image" Target="../media/image154.svg"/><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image" Target="../media/image16.svg"/><Relationship Id="rId11" Type="http://schemas.openxmlformats.org/officeDocument/2006/relationships/image" Target="../media/image153.png"/><Relationship Id="rId5" Type="http://schemas.openxmlformats.org/officeDocument/2006/relationships/image" Target="../media/image15.png"/><Relationship Id="rId10" Type="http://schemas.openxmlformats.org/officeDocument/2006/relationships/image" Target="../media/image152.svg"/><Relationship Id="rId4" Type="http://schemas.openxmlformats.org/officeDocument/2006/relationships/image" Target="../media/image14.svg"/><Relationship Id="rId9" Type="http://schemas.openxmlformats.org/officeDocument/2006/relationships/image" Target="../media/image151.png"/></Relationships>
</file>

<file path=ppt/slides/_rels/slide32.xml.rels><?xml version="1.0" encoding="UTF-8" standalone="yes"?>
<Relationships xmlns="http://schemas.openxmlformats.org/package/2006/relationships"><Relationship Id="rId8" Type="http://schemas.openxmlformats.org/officeDocument/2006/relationships/hyperlink" Target="https://www.youtube.com/playlist?list=PL_QPQmz5C6WUF-pOQDsbsKbaBZqXj4qSq" TargetMode="External"/><Relationship Id="rId13" Type="http://schemas.openxmlformats.org/officeDocument/2006/relationships/hyperlink" Target="https://www.youtube.com/watch?v=0Rebci_7ABQ" TargetMode="External"/><Relationship Id="rId3" Type="http://schemas.openxmlformats.org/officeDocument/2006/relationships/image" Target="../media/image156.png"/><Relationship Id="rId7" Type="http://schemas.openxmlformats.org/officeDocument/2006/relationships/hyperlink" Target="https://stackoverflow.com/" TargetMode="External"/><Relationship Id="rId12" Type="http://schemas.openxmlformats.org/officeDocument/2006/relationships/hyperlink" Target="https://www.youtube.com/playlist?list=PLFU1tNlBFT4tlmbnsmgrf796g-_6GDNpx" TargetMode="External"/><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hyperlink" Target="https://itch.io/game-assets" TargetMode="External"/><Relationship Id="rId11" Type="http://schemas.openxmlformats.org/officeDocument/2006/relationships/hyperlink" Target="https://www.youtube.com/watch?v=ktogjiX3eI4" TargetMode="External"/><Relationship Id="rId5" Type="http://schemas.openxmlformats.org/officeDocument/2006/relationships/hyperlink" Target="https://www.pinterest.com/" TargetMode="External"/><Relationship Id="rId10" Type="http://schemas.openxmlformats.org/officeDocument/2006/relationships/hyperlink" Target="https://www.youtube.com/watch?v=Sp623fof_Ck&amp;list=PLPRT_JORnIurSiSB5r7UQAdzoEv-HF24L&amp;index=2" TargetMode="External"/><Relationship Id="rId4" Type="http://schemas.openxmlformats.org/officeDocument/2006/relationships/image" Target="../media/image157.svg"/><Relationship Id="rId9" Type="http://schemas.openxmlformats.org/officeDocument/2006/relationships/hyperlink" Target="https://www.youtube.com/playlist?list=PL9gnSGHSqcno1G3XjUbwzXHL8_EttOuKk" TargetMode="External"/><Relationship Id="rId14" Type="http://schemas.openxmlformats.org/officeDocument/2006/relationships/hyperlink" Target="https://www.youtube.com/playlist?list=PLHTKUO2aC5S5khJQCJ8BsN4nBCEVOoYpH"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159.svg"/></Relationships>
</file>

<file path=ppt/slides/_rels/slide4.xml.rels><?xml version="1.0" encoding="UTF-8" standalone="yes"?>
<Relationships xmlns="http://schemas.openxmlformats.org/package/2006/relationships"><Relationship Id="rId8" Type="http://schemas.openxmlformats.org/officeDocument/2006/relationships/image" Target="../media/image58.svg"/><Relationship Id="rId13" Type="http://schemas.openxmlformats.org/officeDocument/2006/relationships/image" Target="../media/image5.png"/><Relationship Id="rId18" Type="http://schemas.openxmlformats.org/officeDocument/2006/relationships/image" Target="../media/image66.svg"/><Relationship Id="rId3" Type="http://schemas.openxmlformats.org/officeDocument/2006/relationships/image" Target="../media/image1.png"/><Relationship Id="rId21" Type="http://schemas.openxmlformats.org/officeDocument/2006/relationships/image" Target="../media/image69.png"/><Relationship Id="rId7" Type="http://schemas.openxmlformats.org/officeDocument/2006/relationships/image" Target="../media/image57.png"/><Relationship Id="rId12" Type="http://schemas.openxmlformats.org/officeDocument/2006/relationships/image" Target="../media/image62.svg"/><Relationship Id="rId17" Type="http://schemas.openxmlformats.org/officeDocument/2006/relationships/image" Target="../media/image65.png"/><Relationship Id="rId2" Type="http://schemas.openxmlformats.org/officeDocument/2006/relationships/notesSlide" Target="../notesSlides/notesSlide4.xml"/><Relationship Id="rId16" Type="http://schemas.openxmlformats.org/officeDocument/2006/relationships/image" Target="../media/image64.svg"/><Relationship Id="rId20" Type="http://schemas.openxmlformats.org/officeDocument/2006/relationships/image" Target="../media/image68.svg"/><Relationship Id="rId1" Type="http://schemas.openxmlformats.org/officeDocument/2006/relationships/slideLayout" Target="../slideLayouts/slideLayout7.xml"/><Relationship Id="rId6" Type="http://schemas.openxmlformats.org/officeDocument/2006/relationships/image" Target="../media/image56.svg"/><Relationship Id="rId11" Type="http://schemas.openxmlformats.org/officeDocument/2006/relationships/image" Target="../media/image61.png"/><Relationship Id="rId5" Type="http://schemas.openxmlformats.org/officeDocument/2006/relationships/image" Target="../media/image55.png"/><Relationship Id="rId15" Type="http://schemas.openxmlformats.org/officeDocument/2006/relationships/image" Target="../media/image63.png"/><Relationship Id="rId10" Type="http://schemas.openxmlformats.org/officeDocument/2006/relationships/image" Target="../media/image60.svg"/><Relationship Id="rId19" Type="http://schemas.openxmlformats.org/officeDocument/2006/relationships/image" Target="../media/image67.png"/><Relationship Id="rId4" Type="http://schemas.openxmlformats.org/officeDocument/2006/relationships/image" Target="../media/image2.svg"/><Relationship Id="rId9" Type="http://schemas.openxmlformats.org/officeDocument/2006/relationships/image" Target="../media/image59.png"/><Relationship Id="rId14" Type="http://schemas.openxmlformats.org/officeDocument/2006/relationships/image" Target="../media/image6.svg"/><Relationship Id="rId22" Type="http://schemas.openxmlformats.org/officeDocument/2006/relationships/image" Target="../media/image70.svg"/></Relationships>
</file>

<file path=ppt/slides/_rels/slide5.xml.rels><?xml version="1.0" encoding="UTF-8" standalone="yes"?>
<Relationships xmlns="http://schemas.openxmlformats.org/package/2006/relationships"><Relationship Id="rId8" Type="http://schemas.openxmlformats.org/officeDocument/2006/relationships/image" Target="../media/image16.svg"/><Relationship Id="rId13" Type="http://schemas.openxmlformats.org/officeDocument/2006/relationships/image" Target="../media/image77.png"/><Relationship Id="rId3" Type="http://schemas.openxmlformats.org/officeDocument/2006/relationships/image" Target="../media/image71.png"/><Relationship Id="rId7" Type="http://schemas.openxmlformats.org/officeDocument/2006/relationships/image" Target="../media/image15.png"/><Relationship Id="rId12" Type="http://schemas.openxmlformats.org/officeDocument/2006/relationships/image" Target="../media/image76.sv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4.svg"/><Relationship Id="rId11" Type="http://schemas.openxmlformats.org/officeDocument/2006/relationships/image" Target="../media/image75.png"/><Relationship Id="rId5" Type="http://schemas.openxmlformats.org/officeDocument/2006/relationships/image" Target="../media/image13.png"/><Relationship Id="rId10" Type="http://schemas.openxmlformats.org/officeDocument/2006/relationships/image" Target="../media/image74.svg"/><Relationship Id="rId4" Type="http://schemas.openxmlformats.org/officeDocument/2006/relationships/image" Target="../media/image72.svg"/><Relationship Id="rId9" Type="http://schemas.openxmlformats.org/officeDocument/2006/relationships/image" Target="../media/image73.png"/><Relationship Id="rId14" Type="http://schemas.openxmlformats.org/officeDocument/2006/relationships/image" Target="../media/image78.svg"/></Relationships>
</file>

<file path=ppt/slides/_rels/slide6.xml.rels><?xml version="1.0" encoding="UTF-8" standalone="yes"?>
<Relationships xmlns="http://schemas.openxmlformats.org/package/2006/relationships"><Relationship Id="rId8" Type="http://schemas.openxmlformats.org/officeDocument/2006/relationships/image" Target="../media/image16.svg"/><Relationship Id="rId13" Type="http://schemas.openxmlformats.org/officeDocument/2006/relationships/image" Target="../media/image77.png"/><Relationship Id="rId3" Type="http://schemas.openxmlformats.org/officeDocument/2006/relationships/image" Target="../media/image71.png"/><Relationship Id="rId7" Type="http://schemas.openxmlformats.org/officeDocument/2006/relationships/image" Target="../media/image15.png"/><Relationship Id="rId12" Type="http://schemas.openxmlformats.org/officeDocument/2006/relationships/image" Target="../media/image76.sv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4.svg"/><Relationship Id="rId11" Type="http://schemas.openxmlformats.org/officeDocument/2006/relationships/image" Target="../media/image75.png"/><Relationship Id="rId5" Type="http://schemas.openxmlformats.org/officeDocument/2006/relationships/image" Target="../media/image13.png"/><Relationship Id="rId15" Type="http://schemas.openxmlformats.org/officeDocument/2006/relationships/image" Target="../media/image79.png"/><Relationship Id="rId10" Type="http://schemas.openxmlformats.org/officeDocument/2006/relationships/image" Target="../media/image74.svg"/><Relationship Id="rId4" Type="http://schemas.openxmlformats.org/officeDocument/2006/relationships/image" Target="../media/image72.svg"/><Relationship Id="rId9" Type="http://schemas.openxmlformats.org/officeDocument/2006/relationships/image" Target="../media/image73.png"/><Relationship Id="rId14" Type="http://schemas.openxmlformats.org/officeDocument/2006/relationships/image" Target="../media/image78.svg"/></Relationships>
</file>

<file path=ppt/slides/_rels/slide7.xml.rels><?xml version="1.0" encoding="UTF-8" standalone="yes"?>
<Relationships xmlns="http://schemas.openxmlformats.org/package/2006/relationships"><Relationship Id="rId8" Type="http://schemas.openxmlformats.org/officeDocument/2006/relationships/image" Target="../media/image85.svg"/><Relationship Id="rId13" Type="http://schemas.openxmlformats.org/officeDocument/2006/relationships/image" Target="../media/image90.png"/><Relationship Id="rId18" Type="http://schemas.openxmlformats.org/officeDocument/2006/relationships/image" Target="../media/image95.svg"/><Relationship Id="rId3" Type="http://schemas.openxmlformats.org/officeDocument/2006/relationships/image" Target="../media/image80.png"/><Relationship Id="rId21" Type="http://schemas.openxmlformats.org/officeDocument/2006/relationships/image" Target="../media/image98.png"/><Relationship Id="rId7" Type="http://schemas.openxmlformats.org/officeDocument/2006/relationships/image" Target="../media/image84.png"/><Relationship Id="rId12" Type="http://schemas.openxmlformats.org/officeDocument/2006/relationships/image" Target="../media/image89.svg"/><Relationship Id="rId17" Type="http://schemas.openxmlformats.org/officeDocument/2006/relationships/image" Target="../media/image94.png"/><Relationship Id="rId2" Type="http://schemas.openxmlformats.org/officeDocument/2006/relationships/notesSlide" Target="../notesSlides/notesSlide7.xml"/><Relationship Id="rId16" Type="http://schemas.openxmlformats.org/officeDocument/2006/relationships/image" Target="../media/image93.svg"/><Relationship Id="rId20" Type="http://schemas.openxmlformats.org/officeDocument/2006/relationships/image" Target="../media/image97.svg"/><Relationship Id="rId1" Type="http://schemas.openxmlformats.org/officeDocument/2006/relationships/slideLayout" Target="../slideLayouts/slideLayout7.xml"/><Relationship Id="rId6" Type="http://schemas.openxmlformats.org/officeDocument/2006/relationships/image" Target="../media/image83.svg"/><Relationship Id="rId11" Type="http://schemas.openxmlformats.org/officeDocument/2006/relationships/image" Target="../media/image88.png"/><Relationship Id="rId24" Type="http://schemas.openxmlformats.org/officeDocument/2006/relationships/image" Target="../media/image101.svg"/><Relationship Id="rId5" Type="http://schemas.openxmlformats.org/officeDocument/2006/relationships/image" Target="../media/image82.png"/><Relationship Id="rId15" Type="http://schemas.openxmlformats.org/officeDocument/2006/relationships/image" Target="../media/image92.png"/><Relationship Id="rId23" Type="http://schemas.openxmlformats.org/officeDocument/2006/relationships/image" Target="../media/image100.png"/><Relationship Id="rId10" Type="http://schemas.openxmlformats.org/officeDocument/2006/relationships/image" Target="../media/image87.svg"/><Relationship Id="rId19" Type="http://schemas.openxmlformats.org/officeDocument/2006/relationships/image" Target="../media/image96.png"/><Relationship Id="rId4" Type="http://schemas.openxmlformats.org/officeDocument/2006/relationships/image" Target="../media/image81.svg"/><Relationship Id="rId9" Type="http://schemas.openxmlformats.org/officeDocument/2006/relationships/image" Target="../media/image86.png"/><Relationship Id="rId14" Type="http://schemas.openxmlformats.org/officeDocument/2006/relationships/image" Target="../media/image91.svg"/><Relationship Id="rId22" Type="http://schemas.openxmlformats.org/officeDocument/2006/relationships/image" Target="../media/image99.svg"/></Relationships>
</file>

<file path=ppt/slides/_rels/slide8.xml.rels><?xml version="1.0" encoding="UTF-8" standalone="yes"?>
<Relationships xmlns="http://schemas.openxmlformats.org/package/2006/relationships"><Relationship Id="rId8" Type="http://schemas.openxmlformats.org/officeDocument/2006/relationships/image" Target="../media/image87.svg"/><Relationship Id="rId13" Type="http://schemas.openxmlformats.org/officeDocument/2006/relationships/image" Target="../media/image92.png"/><Relationship Id="rId18" Type="http://schemas.openxmlformats.org/officeDocument/2006/relationships/image" Target="../media/image101.svg"/><Relationship Id="rId3" Type="http://schemas.openxmlformats.org/officeDocument/2006/relationships/image" Target="../media/image82.png"/><Relationship Id="rId7" Type="http://schemas.openxmlformats.org/officeDocument/2006/relationships/image" Target="../media/image86.png"/><Relationship Id="rId12" Type="http://schemas.openxmlformats.org/officeDocument/2006/relationships/image" Target="../media/image91.svg"/><Relationship Id="rId17" Type="http://schemas.openxmlformats.org/officeDocument/2006/relationships/image" Target="../media/image100.png"/><Relationship Id="rId2" Type="http://schemas.openxmlformats.org/officeDocument/2006/relationships/notesSlide" Target="../notesSlides/notesSlide8.xml"/><Relationship Id="rId16" Type="http://schemas.openxmlformats.org/officeDocument/2006/relationships/image" Target="../media/image97.svg"/><Relationship Id="rId1" Type="http://schemas.openxmlformats.org/officeDocument/2006/relationships/slideLayout" Target="../slideLayouts/slideLayout7.xml"/><Relationship Id="rId6" Type="http://schemas.openxmlformats.org/officeDocument/2006/relationships/image" Target="../media/image85.svg"/><Relationship Id="rId11" Type="http://schemas.openxmlformats.org/officeDocument/2006/relationships/image" Target="../media/image90.png"/><Relationship Id="rId5" Type="http://schemas.openxmlformats.org/officeDocument/2006/relationships/image" Target="../media/image84.png"/><Relationship Id="rId15" Type="http://schemas.openxmlformats.org/officeDocument/2006/relationships/image" Target="../media/image96.png"/><Relationship Id="rId10" Type="http://schemas.openxmlformats.org/officeDocument/2006/relationships/image" Target="../media/image89.svg"/><Relationship Id="rId19" Type="http://schemas.openxmlformats.org/officeDocument/2006/relationships/image" Target="../media/image102.png"/><Relationship Id="rId4" Type="http://schemas.openxmlformats.org/officeDocument/2006/relationships/image" Target="../media/image83.svg"/><Relationship Id="rId9" Type="http://schemas.openxmlformats.org/officeDocument/2006/relationships/image" Target="../media/image88.png"/><Relationship Id="rId14" Type="http://schemas.openxmlformats.org/officeDocument/2006/relationships/image" Target="../media/image93.svg"/></Relationships>
</file>

<file path=ppt/slides/_rels/slide9.xml.rels><?xml version="1.0" encoding="UTF-8" standalone="yes"?>
<Relationships xmlns="http://schemas.openxmlformats.org/package/2006/relationships"><Relationship Id="rId8" Type="http://schemas.openxmlformats.org/officeDocument/2006/relationships/image" Target="../media/image87.svg"/><Relationship Id="rId13" Type="http://schemas.openxmlformats.org/officeDocument/2006/relationships/image" Target="../media/image92.png"/><Relationship Id="rId18" Type="http://schemas.openxmlformats.org/officeDocument/2006/relationships/image" Target="../media/image101.svg"/><Relationship Id="rId3" Type="http://schemas.openxmlformats.org/officeDocument/2006/relationships/image" Target="../media/image82.png"/><Relationship Id="rId7" Type="http://schemas.openxmlformats.org/officeDocument/2006/relationships/image" Target="../media/image86.png"/><Relationship Id="rId12" Type="http://schemas.openxmlformats.org/officeDocument/2006/relationships/image" Target="../media/image91.svg"/><Relationship Id="rId17" Type="http://schemas.openxmlformats.org/officeDocument/2006/relationships/image" Target="../media/image100.png"/><Relationship Id="rId2" Type="http://schemas.openxmlformats.org/officeDocument/2006/relationships/notesSlide" Target="../notesSlides/notesSlide9.xml"/><Relationship Id="rId16" Type="http://schemas.openxmlformats.org/officeDocument/2006/relationships/image" Target="../media/image97.svg"/><Relationship Id="rId1" Type="http://schemas.openxmlformats.org/officeDocument/2006/relationships/slideLayout" Target="../slideLayouts/slideLayout7.xml"/><Relationship Id="rId6" Type="http://schemas.openxmlformats.org/officeDocument/2006/relationships/image" Target="../media/image85.svg"/><Relationship Id="rId11" Type="http://schemas.openxmlformats.org/officeDocument/2006/relationships/image" Target="../media/image90.png"/><Relationship Id="rId5" Type="http://schemas.openxmlformats.org/officeDocument/2006/relationships/image" Target="../media/image84.png"/><Relationship Id="rId15" Type="http://schemas.openxmlformats.org/officeDocument/2006/relationships/image" Target="../media/image96.png"/><Relationship Id="rId10" Type="http://schemas.openxmlformats.org/officeDocument/2006/relationships/image" Target="../media/image89.svg"/><Relationship Id="rId19" Type="http://schemas.openxmlformats.org/officeDocument/2006/relationships/image" Target="../media/image103.png"/><Relationship Id="rId4" Type="http://schemas.openxmlformats.org/officeDocument/2006/relationships/image" Target="../media/image83.svg"/><Relationship Id="rId9" Type="http://schemas.openxmlformats.org/officeDocument/2006/relationships/image" Target="../media/image88.png"/><Relationship Id="rId14" Type="http://schemas.openxmlformats.org/officeDocument/2006/relationships/image" Target="../media/image93.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6E5CC"/>
        </a:solidFill>
        <a:effectLst/>
      </p:bgPr>
    </p:bg>
    <p:spTree>
      <p:nvGrpSpPr>
        <p:cNvPr id="1" name=""/>
        <p:cNvGrpSpPr/>
        <p:nvPr/>
      </p:nvGrpSpPr>
      <p:grpSpPr>
        <a:xfrm>
          <a:off x="0" y="0"/>
          <a:ext cx="0" cy="0"/>
          <a:chOff x="0" y="0"/>
          <a:chExt cx="0" cy="0"/>
        </a:xfrm>
      </p:grpSpPr>
      <p:sp>
        <p:nvSpPr>
          <p:cNvPr id="2" name="Freeform 2"/>
          <p:cNvSpPr/>
          <p:nvPr/>
        </p:nvSpPr>
        <p:spPr>
          <a:xfrm>
            <a:off x="85042" y="2880052"/>
            <a:ext cx="19211116" cy="6679652"/>
          </a:xfrm>
          <a:custGeom>
            <a:avLst/>
            <a:gdLst/>
            <a:ahLst/>
            <a:cxnLst/>
            <a:rect l="l" t="t" r="r" b="b"/>
            <a:pathLst>
              <a:path w="19211116" h="6679652">
                <a:moveTo>
                  <a:pt x="0" y="0"/>
                </a:moveTo>
                <a:lnTo>
                  <a:pt x="19211116" y="0"/>
                </a:lnTo>
                <a:lnTo>
                  <a:pt x="19211116" y="6679652"/>
                </a:lnTo>
                <a:lnTo>
                  <a:pt x="0" y="667965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3" name="Group 3"/>
          <p:cNvGrpSpPr/>
          <p:nvPr/>
        </p:nvGrpSpPr>
        <p:grpSpPr>
          <a:xfrm rot="335208">
            <a:off x="12725694" y="4793468"/>
            <a:ext cx="5733274" cy="5223114"/>
            <a:chOff x="0" y="0"/>
            <a:chExt cx="7644365" cy="6964152"/>
          </a:xfrm>
        </p:grpSpPr>
        <p:sp>
          <p:nvSpPr>
            <p:cNvPr id="4" name="Freeform 4"/>
            <p:cNvSpPr/>
            <p:nvPr/>
          </p:nvSpPr>
          <p:spPr>
            <a:xfrm>
              <a:off x="0" y="0"/>
              <a:ext cx="7644384" cy="6964172"/>
            </a:xfrm>
            <a:custGeom>
              <a:avLst/>
              <a:gdLst/>
              <a:ahLst/>
              <a:cxnLst/>
              <a:rect l="l" t="t" r="r" b="b"/>
              <a:pathLst>
                <a:path w="7644384" h="6964172">
                  <a:moveTo>
                    <a:pt x="6121654" y="0"/>
                  </a:moveTo>
                  <a:lnTo>
                    <a:pt x="5377053" y="129667"/>
                  </a:lnTo>
                  <a:lnTo>
                    <a:pt x="4728591" y="1295908"/>
                  </a:lnTo>
                  <a:lnTo>
                    <a:pt x="4695952" y="2364232"/>
                  </a:lnTo>
                  <a:lnTo>
                    <a:pt x="4340479" y="2688971"/>
                  </a:lnTo>
                  <a:lnTo>
                    <a:pt x="3465322" y="3142361"/>
                  </a:lnTo>
                  <a:lnTo>
                    <a:pt x="3271266" y="3952240"/>
                  </a:lnTo>
                  <a:lnTo>
                    <a:pt x="2428621" y="4340479"/>
                  </a:lnTo>
                  <a:lnTo>
                    <a:pt x="1813814" y="3692017"/>
                  </a:lnTo>
                  <a:lnTo>
                    <a:pt x="874268" y="4178046"/>
                  </a:lnTo>
                  <a:lnTo>
                    <a:pt x="809879" y="4826508"/>
                  </a:lnTo>
                  <a:lnTo>
                    <a:pt x="0" y="5377053"/>
                  </a:lnTo>
                  <a:lnTo>
                    <a:pt x="518795" y="6964172"/>
                  </a:lnTo>
                  <a:lnTo>
                    <a:pt x="7644384" y="6121527"/>
                  </a:lnTo>
                  <a:lnTo>
                    <a:pt x="7158228" y="162433"/>
                  </a:lnTo>
                  <a:lnTo>
                    <a:pt x="6639433" y="65278"/>
                  </a:lnTo>
                  <a:lnTo>
                    <a:pt x="6121654" y="0"/>
                  </a:lnTo>
                  <a:close/>
                </a:path>
              </a:pathLst>
            </a:custGeom>
            <a:solidFill>
              <a:srgbClr val="6E704A"/>
            </a:solidFill>
          </p:spPr>
          <p:txBody>
            <a:bodyPr/>
            <a:lstStyle/>
            <a:p>
              <a:endParaRPr lang="en-US"/>
            </a:p>
          </p:txBody>
        </p:sp>
      </p:grpSp>
      <p:sp>
        <p:nvSpPr>
          <p:cNvPr id="5" name="Freeform 5"/>
          <p:cNvSpPr/>
          <p:nvPr/>
        </p:nvSpPr>
        <p:spPr>
          <a:xfrm>
            <a:off x="-29048" y="4582850"/>
            <a:ext cx="5430134" cy="4566672"/>
          </a:xfrm>
          <a:custGeom>
            <a:avLst/>
            <a:gdLst/>
            <a:ahLst/>
            <a:cxnLst/>
            <a:rect l="l" t="t" r="r" b="b"/>
            <a:pathLst>
              <a:path w="5430134" h="4566672">
                <a:moveTo>
                  <a:pt x="0" y="0"/>
                </a:moveTo>
                <a:lnTo>
                  <a:pt x="5430134" y="0"/>
                </a:lnTo>
                <a:lnTo>
                  <a:pt x="5430134" y="4566672"/>
                </a:lnTo>
                <a:lnTo>
                  <a:pt x="0" y="456667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6" name="Freeform 6"/>
          <p:cNvSpPr/>
          <p:nvPr/>
        </p:nvSpPr>
        <p:spPr>
          <a:xfrm>
            <a:off x="-210550" y="6120800"/>
            <a:ext cx="6757548" cy="3885530"/>
          </a:xfrm>
          <a:custGeom>
            <a:avLst/>
            <a:gdLst/>
            <a:ahLst/>
            <a:cxnLst/>
            <a:rect l="l" t="t" r="r" b="b"/>
            <a:pathLst>
              <a:path w="6757548" h="3885530">
                <a:moveTo>
                  <a:pt x="0" y="0"/>
                </a:moveTo>
                <a:lnTo>
                  <a:pt x="6757548" y="0"/>
                </a:lnTo>
                <a:lnTo>
                  <a:pt x="6757548" y="3885530"/>
                </a:lnTo>
                <a:lnTo>
                  <a:pt x="0" y="388553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7" name="Freeform 7"/>
          <p:cNvSpPr/>
          <p:nvPr/>
        </p:nvSpPr>
        <p:spPr>
          <a:xfrm>
            <a:off x="2902544" y="5136404"/>
            <a:ext cx="1320770" cy="4592608"/>
          </a:xfrm>
          <a:custGeom>
            <a:avLst/>
            <a:gdLst/>
            <a:ahLst/>
            <a:cxnLst/>
            <a:rect l="l" t="t" r="r" b="b"/>
            <a:pathLst>
              <a:path w="1320770" h="4592608">
                <a:moveTo>
                  <a:pt x="0" y="0"/>
                </a:moveTo>
                <a:lnTo>
                  <a:pt x="1320770" y="0"/>
                </a:lnTo>
                <a:lnTo>
                  <a:pt x="1320770" y="4592608"/>
                </a:lnTo>
                <a:lnTo>
                  <a:pt x="0" y="4592608"/>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8" name="Freeform 8"/>
          <p:cNvSpPr/>
          <p:nvPr/>
        </p:nvSpPr>
        <p:spPr>
          <a:xfrm>
            <a:off x="152700" y="7235452"/>
            <a:ext cx="18282916" cy="7079808"/>
          </a:xfrm>
          <a:custGeom>
            <a:avLst/>
            <a:gdLst/>
            <a:ahLst/>
            <a:cxnLst/>
            <a:rect l="l" t="t" r="r" b="b"/>
            <a:pathLst>
              <a:path w="18282916" h="7079808">
                <a:moveTo>
                  <a:pt x="0" y="0"/>
                </a:moveTo>
                <a:lnTo>
                  <a:pt x="18282916" y="0"/>
                </a:lnTo>
                <a:lnTo>
                  <a:pt x="18282916" y="7079808"/>
                </a:lnTo>
                <a:lnTo>
                  <a:pt x="0" y="7079808"/>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9" name="Freeform 9"/>
          <p:cNvSpPr/>
          <p:nvPr/>
        </p:nvSpPr>
        <p:spPr>
          <a:xfrm>
            <a:off x="-7350" y="8467854"/>
            <a:ext cx="18288072" cy="7987696"/>
          </a:xfrm>
          <a:custGeom>
            <a:avLst/>
            <a:gdLst/>
            <a:ahLst/>
            <a:cxnLst/>
            <a:rect l="l" t="t" r="r" b="b"/>
            <a:pathLst>
              <a:path w="18288072" h="7987696">
                <a:moveTo>
                  <a:pt x="0" y="0"/>
                </a:moveTo>
                <a:lnTo>
                  <a:pt x="18288072" y="0"/>
                </a:lnTo>
                <a:lnTo>
                  <a:pt x="18288072" y="7987696"/>
                </a:lnTo>
                <a:lnTo>
                  <a:pt x="0" y="7987696"/>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US"/>
          </a:p>
        </p:txBody>
      </p:sp>
      <p:sp>
        <p:nvSpPr>
          <p:cNvPr id="10" name="Freeform 10"/>
          <p:cNvSpPr/>
          <p:nvPr/>
        </p:nvSpPr>
        <p:spPr>
          <a:xfrm>
            <a:off x="11336098" y="295948"/>
            <a:ext cx="6984280" cy="1868216"/>
          </a:xfrm>
          <a:custGeom>
            <a:avLst/>
            <a:gdLst/>
            <a:ahLst/>
            <a:cxnLst/>
            <a:rect l="l" t="t" r="r" b="b"/>
            <a:pathLst>
              <a:path w="6984280" h="1868216">
                <a:moveTo>
                  <a:pt x="0" y="0"/>
                </a:moveTo>
                <a:lnTo>
                  <a:pt x="6984280" y="0"/>
                </a:lnTo>
                <a:lnTo>
                  <a:pt x="6984280" y="1868216"/>
                </a:lnTo>
                <a:lnTo>
                  <a:pt x="0" y="1868216"/>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en-US"/>
          </a:p>
        </p:txBody>
      </p:sp>
      <p:sp>
        <p:nvSpPr>
          <p:cNvPr id="11" name="Freeform 11"/>
          <p:cNvSpPr/>
          <p:nvPr/>
        </p:nvSpPr>
        <p:spPr>
          <a:xfrm>
            <a:off x="0" y="1156650"/>
            <a:ext cx="8459490" cy="2388098"/>
          </a:xfrm>
          <a:custGeom>
            <a:avLst/>
            <a:gdLst/>
            <a:ahLst/>
            <a:cxnLst/>
            <a:rect l="l" t="t" r="r" b="b"/>
            <a:pathLst>
              <a:path w="8459490" h="2388098">
                <a:moveTo>
                  <a:pt x="0" y="0"/>
                </a:moveTo>
                <a:lnTo>
                  <a:pt x="8459490" y="0"/>
                </a:lnTo>
                <a:lnTo>
                  <a:pt x="8459490" y="2388098"/>
                </a:lnTo>
                <a:lnTo>
                  <a:pt x="0" y="2388098"/>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en-US"/>
          </a:p>
        </p:txBody>
      </p:sp>
      <p:grpSp>
        <p:nvGrpSpPr>
          <p:cNvPr id="12" name="Group 12"/>
          <p:cNvGrpSpPr/>
          <p:nvPr/>
        </p:nvGrpSpPr>
        <p:grpSpPr>
          <a:xfrm>
            <a:off x="-628466" y="1848828"/>
            <a:ext cx="3650180" cy="1003768"/>
            <a:chOff x="0" y="0"/>
            <a:chExt cx="4866907" cy="1338357"/>
          </a:xfrm>
        </p:grpSpPr>
        <p:sp>
          <p:nvSpPr>
            <p:cNvPr id="13" name="Freeform 13"/>
            <p:cNvSpPr/>
            <p:nvPr/>
          </p:nvSpPr>
          <p:spPr>
            <a:xfrm>
              <a:off x="0" y="0"/>
              <a:ext cx="4866894" cy="1338199"/>
            </a:xfrm>
            <a:custGeom>
              <a:avLst/>
              <a:gdLst/>
              <a:ahLst/>
              <a:cxnLst/>
              <a:rect l="l" t="t" r="r" b="b"/>
              <a:pathLst>
                <a:path w="4866894" h="1338199">
                  <a:moveTo>
                    <a:pt x="1891665" y="0"/>
                  </a:moveTo>
                  <a:cubicBezTo>
                    <a:pt x="1700403" y="106680"/>
                    <a:pt x="1593850" y="233426"/>
                    <a:pt x="1593850" y="233426"/>
                  </a:cubicBezTo>
                  <a:lnTo>
                    <a:pt x="1530477" y="785876"/>
                  </a:lnTo>
                  <a:cubicBezTo>
                    <a:pt x="1430020" y="840867"/>
                    <a:pt x="1329436" y="856488"/>
                    <a:pt x="1247267" y="856488"/>
                  </a:cubicBezTo>
                  <a:cubicBezTo>
                    <a:pt x="1138682" y="856488"/>
                    <a:pt x="1062609" y="829183"/>
                    <a:pt x="1062609" y="829183"/>
                  </a:cubicBezTo>
                  <a:lnTo>
                    <a:pt x="722503" y="955929"/>
                  </a:lnTo>
                  <a:lnTo>
                    <a:pt x="446786" y="1169162"/>
                  </a:lnTo>
                  <a:lnTo>
                    <a:pt x="0" y="1317117"/>
                  </a:lnTo>
                  <a:lnTo>
                    <a:pt x="956818" y="1338199"/>
                  </a:lnTo>
                  <a:lnTo>
                    <a:pt x="4866894" y="1338199"/>
                  </a:lnTo>
                  <a:lnTo>
                    <a:pt x="3336544" y="1189355"/>
                  </a:lnTo>
                  <a:lnTo>
                    <a:pt x="3209798" y="892429"/>
                  </a:lnTo>
                  <a:lnTo>
                    <a:pt x="2975356" y="679196"/>
                  </a:lnTo>
                  <a:lnTo>
                    <a:pt x="2656332" y="658114"/>
                  </a:lnTo>
                  <a:lnTo>
                    <a:pt x="2274062" y="254508"/>
                  </a:lnTo>
                  <a:lnTo>
                    <a:pt x="1891665" y="0"/>
                  </a:lnTo>
                  <a:close/>
                </a:path>
              </a:pathLst>
            </a:custGeom>
            <a:solidFill>
              <a:srgbClr val="FFFBF0"/>
            </a:solidFill>
          </p:spPr>
          <p:txBody>
            <a:bodyPr/>
            <a:lstStyle/>
            <a:p>
              <a:endParaRPr lang="en-US"/>
            </a:p>
          </p:txBody>
        </p:sp>
      </p:grpSp>
      <p:sp>
        <p:nvSpPr>
          <p:cNvPr id="14" name="Freeform 14"/>
          <p:cNvSpPr/>
          <p:nvPr/>
        </p:nvSpPr>
        <p:spPr>
          <a:xfrm>
            <a:off x="2456036" y="553700"/>
            <a:ext cx="2736752" cy="2991052"/>
          </a:xfrm>
          <a:custGeom>
            <a:avLst/>
            <a:gdLst/>
            <a:ahLst/>
            <a:cxnLst/>
            <a:rect l="l" t="t" r="r" b="b"/>
            <a:pathLst>
              <a:path w="2736752" h="2991052">
                <a:moveTo>
                  <a:pt x="0" y="0"/>
                </a:moveTo>
                <a:lnTo>
                  <a:pt x="2736752" y="0"/>
                </a:lnTo>
                <a:lnTo>
                  <a:pt x="2736752" y="2991052"/>
                </a:lnTo>
                <a:lnTo>
                  <a:pt x="0" y="2991052"/>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endParaRPr lang="en-US"/>
          </a:p>
        </p:txBody>
      </p:sp>
      <p:sp>
        <p:nvSpPr>
          <p:cNvPr id="15" name="Freeform 15"/>
          <p:cNvSpPr/>
          <p:nvPr/>
        </p:nvSpPr>
        <p:spPr>
          <a:xfrm>
            <a:off x="0" y="6156020"/>
            <a:ext cx="4772636" cy="3993982"/>
          </a:xfrm>
          <a:custGeom>
            <a:avLst/>
            <a:gdLst/>
            <a:ahLst/>
            <a:cxnLst/>
            <a:rect l="l" t="t" r="r" b="b"/>
            <a:pathLst>
              <a:path w="4772636" h="3993982">
                <a:moveTo>
                  <a:pt x="0" y="0"/>
                </a:moveTo>
                <a:lnTo>
                  <a:pt x="4772636" y="0"/>
                </a:lnTo>
                <a:lnTo>
                  <a:pt x="4772636" y="3993982"/>
                </a:lnTo>
                <a:lnTo>
                  <a:pt x="0" y="3993982"/>
                </a:lnTo>
                <a:lnTo>
                  <a:pt x="0" y="0"/>
                </a:lnTo>
                <a:close/>
              </a:path>
            </a:pathLst>
          </a:custGeom>
          <a:blipFill>
            <a:blip r:embed="rId21">
              <a:extLst>
                <a:ext uri="{96DAC541-7B7A-43D3-8B79-37D633B846F1}">
                  <asvg:svgBlip xmlns:asvg="http://schemas.microsoft.com/office/drawing/2016/SVG/main" r:embed="rId22"/>
                </a:ext>
              </a:extLst>
            </a:blip>
            <a:stretch>
              <a:fillRect/>
            </a:stretch>
          </a:blipFill>
        </p:spPr>
        <p:txBody>
          <a:bodyPr/>
          <a:lstStyle/>
          <a:p>
            <a:endParaRPr lang="en-US"/>
          </a:p>
        </p:txBody>
      </p:sp>
      <p:sp>
        <p:nvSpPr>
          <p:cNvPr id="16" name="Freeform 16"/>
          <p:cNvSpPr/>
          <p:nvPr/>
        </p:nvSpPr>
        <p:spPr>
          <a:xfrm>
            <a:off x="-7350" y="9437954"/>
            <a:ext cx="18288084" cy="2461448"/>
          </a:xfrm>
          <a:custGeom>
            <a:avLst/>
            <a:gdLst/>
            <a:ahLst/>
            <a:cxnLst/>
            <a:rect l="l" t="t" r="r" b="b"/>
            <a:pathLst>
              <a:path w="18288084" h="2461448">
                <a:moveTo>
                  <a:pt x="0" y="0"/>
                </a:moveTo>
                <a:lnTo>
                  <a:pt x="18288084" y="0"/>
                </a:lnTo>
                <a:lnTo>
                  <a:pt x="18288084" y="2461448"/>
                </a:lnTo>
                <a:lnTo>
                  <a:pt x="0" y="2461448"/>
                </a:lnTo>
                <a:lnTo>
                  <a:pt x="0" y="0"/>
                </a:lnTo>
                <a:close/>
              </a:path>
            </a:pathLst>
          </a:custGeom>
          <a:blipFill>
            <a:blip r:embed="rId23">
              <a:extLst>
                <a:ext uri="{96DAC541-7B7A-43D3-8B79-37D633B846F1}">
                  <asvg:svgBlip xmlns:asvg="http://schemas.microsoft.com/office/drawing/2016/SVG/main" r:embed="rId24"/>
                </a:ext>
              </a:extLst>
            </a:blip>
            <a:stretch>
              <a:fillRect/>
            </a:stretch>
          </a:blipFill>
        </p:spPr>
        <p:txBody>
          <a:bodyPr/>
          <a:lstStyle/>
          <a:p>
            <a:endParaRPr lang="en-US"/>
          </a:p>
        </p:txBody>
      </p:sp>
      <p:sp>
        <p:nvSpPr>
          <p:cNvPr id="17" name="Freeform 17"/>
          <p:cNvSpPr/>
          <p:nvPr/>
        </p:nvSpPr>
        <p:spPr>
          <a:xfrm>
            <a:off x="-13074" y="7214116"/>
            <a:ext cx="3867362" cy="3241608"/>
          </a:xfrm>
          <a:custGeom>
            <a:avLst/>
            <a:gdLst/>
            <a:ahLst/>
            <a:cxnLst/>
            <a:rect l="l" t="t" r="r" b="b"/>
            <a:pathLst>
              <a:path w="3867362" h="3241608">
                <a:moveTo>
                  <a:pt x="0" y="0"/>
                </a:moveTo>
                <a:lnTo>
                  <a:pt x="3867362" y="0"/>
                </a:lnTo>
                <a:lnTo>
                  <a:pt x="3867362" y="3241608"/>
                </a:lnTo>
                <a:lnTo>
                  <a:pt x="0" y="3241608"/>
                </a:lnTo>
                <a:lnTo>
                  <a:pt x="0" y="0"/>
                </a:lnTo>
                <a:close/>
              </a:path>
            </a:pathLst>
          </a:custGeom>
          <a:blipFill>
            <a:blip r:embed="rId25">
              <a:extLst>
                <a:ext uri="{96DAC541-7B7A-43D3-8B79-37D633B846F1}">
                  <asvg:svgBlip xmlns:asvg="http://schemas.microsoft.com/office/drawing/2016/SVG/main" r:embed="rId26"/>
                </a:ext>
              </a:extLst>
            </a:blip>
            <a:stretch>
              <a:fillRect/>
            </a:stretch>
          </a:blipFill>
        </p:spPr>
        <p:txBody>
          <a:bodyPr/>
          <a:lstStyle/>
          <a:p>
            <a:endParaRPr lang="en-US"/>
          </a:p>
        </p:txBody>
      </p:sp>
      <p:sp>
        <p:nvSpPr>
          <p:cNvPr id="18" name="Freeform 18"/>
          <p:cNvSpPr/>
          <p:nvPr/>
        </p:nvSpPr>
        <p:spPr>
          <a:xfrm>
            <a:off x="12886420" y="2622460"/>
            <a:ext cx="4905354" cy="3341276"/>
          </a:xfrm>
          <a:custGeom>
            <a:avLst/>
            <a:gdLst/>
            <a:ahLst/>
            <a:cxnLst/>
            <a:rect l="l" t="t" r="r" b="b"/>
            <a:pathLst>
              <a:path w="4905354" h="3341276">
                <a:moveTo>
                  <a:pt x="0" y="0"/>
                </a:moveTo>
                <a:lnTo>
                  <a:pt x="4905354" y="0"/>
                </a:lnTo>
                <a:lnTo>
                  <a:pt x="4905354" y="3341276"/>
                </a:lnTo>
                <a:lnTo>
                  <a:pt x="0" y="3341276"/>
                </a:lnTo>
                <a:lnTo>
                  <a:pt x="0" y="0"/>
                </a:lnTo>
                <a:close/>
              </a:path>
            </a:pathLst>
          </a:custGeom>
          <a:blipFill>
            <a:blip r:embed="rId27">
              <a:extLst>
                <a:ext uri="{96DAC541-7B7A-43D3-8B79-37D633B846F1}">
                  <asvg:svgBlip xmlns:asvg="http://schemas.microsoft.com/office/drawing/2016/SVG/main" r:embed="rId28"/>
                </a:ext>
              </a:extLst>
            </a:blip>
            <a:stretch>
              <a:fillRect/>
            </a:stretch>
          </a:blipFill>
        </p:spPr>
        <p:txBody>
          <a:bodyPr/>
          <a:lstStyle/>
          <a:p>
            <a:endParaRPr lang="en-US"/>
          </a:p>
        </p:txBody>
      </p:sp>
      <p:sp>
        <p:nvSpPr>
          <p:cNvPr id="19" name="Freeform 19"/>
          <p:cNvSpPr/>
          <p:nvPr/>
        </p:nvSpPr>
        <p:spPr>
          <a:xfrm>
            <a:off x="10125750" y="3741050"/>
            <a:ext cx="8162386" cy="6538282"/>
          </a:xfrm>
          <a:custGeom>
            <a:avLst/>
            <a:gdLst/>
            <a:ahLst/>
            <a:cxnLst/>
            <a:rect l="l" t="t" r="r" b="b"/>
            <a:pathLst>
              <a:path w="8162386" h="6538282">
                <a:moveTo>
                  <a:pt x="0" y="0"/>
                </a:moveTo>
                <a:lnTo>
                  <a:pt x="8162386" y="0"/>
                </a:lnTo>
                <a:lnTo>
                  <a:pt x="8162386" y="6538282"/>
                </a:lnTo>
                <a:lnTo>
                  <a:pt x="0" y="6538282"/>
                </a:lnTo>
                <a:lnTo>
                  <a:pt x="0" y="0"/>
                </a:lnTo>
                <a:close/>
              </a:path>
            </a:pathLst>
          </a:custGeom>
          <a:blipFill>
            <a:blip r:embed="rId29">
              <a:extLst>
                <a:ext uri="{96DAC541-7B7A-43D3-8B79-37D633B846F1}">
                  <asvg:svgBlip xmlns:asvg="http://schemas.microsoft.com/office/drawing/2016/SVG/main" r:embed="rId30"/>
                </a:ext>
              </a:extLst>
            </a:blip>
            <a:stretch>
              <a:fillRect/>
            </a:stretch>
          </a:blipFill>
        </p:spPr>
        <p:txBody>
          <a:bodyPr/>
          <a:lstStyle/>
          <a:p>
            <a:endParaRPr lang="en-US"/>
          </a:p>
        </p:txBody>
      </p:sp>
      <p:grpSp>
        <p:nvGrpSpPr>
          <p:cNvPr id="20" name="Group 20"/>
          <p:cNvGrpSpPr/>
          <p:nvPr/>
        </p:nvGrpSpPr>
        <p:grpSpPr>
          <a:xfrm>
            <a:off x="15866688" y="2371624"/>
            <a:ext cx="3650180" cy="1003768"/>
            <a:chOff x="0" y="0"/>
            <a:chExt cx="4866907" cy="1338357"/>
          </a:xfrm>
        </p:grpSpPr>
        <p:sp>
          <p:nvSpPr>
            <p:cNvPr id="21" name="Freeform 21"/>
            <p:cNvSpPr/>
            <p:nvPr/>
          </p:nvSpPr>
          <p:spPr>
            <a:xfrm>
              <a:off x="0" y="0"/>
              <a:ext cx="4866894" cy="1338199"/>
            </a:xfrm>
            <a:custGeom>
              <a:avLst/>
              <a:gdLst/>
              <a:ahLst/>
              <a:cxnLst/>
              <a:rect l="l" t="t" r="r" b="b"/>
              <a:pathLst>
                <a:path w="4866894" h="1338199">
                  <a:moveTo>
                    <a:pt x="1891538" y="0"/>
                  </a:moveTo>
                  <a:cubicBezTo>
                    <a:pt x="1700403" y="106680"/>
                    <a:pt x="1593850" y="233426"/>
                    <a:pt x="1593850" y="233426"/>
                  </a:cubicBezTo>
                  <a:lnTo>
                    <a:pt x="1530477" y="785876"/>
                  </a:lnTo>
                  <a:cubicBezTo>
                    <a:pt x="1429512" y="840867"/>
                    <a:pt x="1328801" y="856488"/>
                    <a:pt x="1246886" y="856488"/>
                  </a:cubicBezTo>
                  <a:cubicBezTo>
                    <a:pt x="1138428" y="856488"/>
                    <a:pt x="1062609" y="829183"/>
                    <a:pt x="1062609" y="829183"/>
                  </a:cubicBezTo>
                  <a:lnTo>
                    <a:pt x="722503" y="955929"/>
                  </a:lnTo>
                  <a:lnTo>
                    <a:pt x="446786" y="1169162"/>
                  </a:lnTo>
                  <a:lnTo>
                    <a:pt x="0" y="1317117"/>
                  </a:lnTo>
                  <a:lnTo>
                    <a:pt x="955802" y="1338199"/>
                  </a:lnTo>
                  <a:lnTo>
                    <a:pt x="4866894" y="1338199"/>
                  </a:lnTo>
                  <a:lnTo>
                    <a:pt x="3336544" y="1189355"/>
                  </a:lnTo>
                  <a:lnTo>
                    <a:pt x="3208655" y="892556"/>
                  </a:lnTo>
                  <a:lnTo>
                    <a:pt x="2975229" y="679196"/>
                  </a:lnTo>
                  <a:lnTo>
                    <a:pt x="2656332" y="658114"/>
                  </a:lnTo>
                  <a:lnTo>
                    <a:pt x="2274951" y="254635"/>
                  </a:lnTo>
                  <a:lnTo>
                    <a:pt x="1891538" y="0"/>
                  </a:lnTo>
                  <a:close/>
                </a:path>
              </a:pathLst>
            </a:custGeom>
            <a:solidFill>
              <a:srgbClr val="FFFBF0"/>
            </a:solidFill>
          </p:spPr>
          <p:txBody>
            <a:bodyPr/>
            <a:lstStyle/>
            <a:p>
              <a:endParaRPr lang="en-US"/>
            </a:p>
          </p:txBody>
        </p:sp>
      </p:grpSp>
      <p:sp>
        <p:nvSpPr>
          <p:cNvPr id="22" name="Freeform 22"/>
          <p:cNvSpPr/>
          <p:nvPr/>
        </p:nvSpPr>
        <p:spPr>
          <a:xfrm>
            <a:off x="1630692" y="2232526"/>
            <a:ext cx="14722946" cy="1825722"/>
          </a:xfrm>
          <a:custGeom>
            <a:avLst/>
            <a:gdLst/>
            <a:ahLst/>
            <a:cxnLst/>
            <a:rect l="l" t="t" r="r" b="b"/>
            <a:pathLst>
              <a:path w="14722946" h="1825722">
                <a:moveTo>
                  <a:pt x="0" y="0"/>
                </a:moveTo>
                <a:lnTo>
                  <a:pt x="14722946" y="0"/>
                </a:lnTo>
                <a:lnTo>
                  <a:pt x="14722946" y="1825722"/>
                </a:lnTo>
                <a:lnTo>
                  <a:pt x="0" y="1825722"/>
                </a:lnTo>
                <a:lnTo>
                  <a:pt x="0" y="0"/>
                </a:lnTo>
                <a:close/>
              </a:path>
            </a:pathLst>
          </a:custGeom>
          <a:blipFill>
            <a:blip r:embed="rId31">
              <a:extLst>
                <a:ext uri="{96DAC541-7B7A-43D3-8B79-37D633B846F1}">
                  <asvg:svgBlip xmlns:asvg="http://schemas.microsoft.com/office/drawing/2016/SVG/main" r:embed="rId32"/>
                </a:ext>
              </a:extLst>
            </a:blip>
            <a:stretch>
              <a:fillRect/>
            </a:stretch>
          </a:blipFill>
        </p:spPr>
        <p:txBody>
          <a:bodyPr/>
          <a:lstStyle/>
          <a:p>
            <a:endParaRPr lang="en-US"/>
          </a:p>
        </p:txBody>
      </p:sp>
      <p:sp>
        <p:nvSpPr>
          <p:cNvPr id="23" name="Freeform 23"/>
          <p:cNvSpPr/>
          <p:nvPr/>
        </p:nvSpPr>
        <p:spPr>
          <a:xfrm>
            <a:off x="1324342" y="1339730"/>
            <a:ext cx="378144" cy="165132"/>
          </a:xfrm>
          <a:custGeom>
            <a:avLst/>
            <a:gdLst/>
            <a:ahLst/>
            <a:cxnLst/>
            <a:rect l="l" t="t" r="r" b="b"/>
            <a:pathLst>
              <a:path w="378144" h="165132">
                <a:moveTo>
                  <a:pt x="0" y="0"/>
                </a:moveTo>
                <a:lnTo>
                  <a:pt x="378144" y="0"/>
                </a:lnTo>
                <a:lnTo>
                  <a:pt x="378144" y="165132"/>
                </a:lnTo>
                <a:lnTo>
                  <a:pt x="0" y="165132"/>
                </a:lnTo>
                <a:lnTo>
                  <a:pt x="0" y="0"/>
                </a:lnTo>
                <a:close/>
              </a:path>
            </a:pathLst>
          </a:custGeom>
          <a:blipFill>
            <a:blip r:embed="rId33">
              <a:extLst>
                <a:ext uri="{96DAC541-7B7A-43D3-8B79-37D633B846F1}">
                  <asvg:svgBlip xmlns:asvg="http://schemas.microsoft.com/office/drawing/2016/SVG/main" r:embed="rId34"/>
                </a:ext>
              </a:extLst>
            </a:blip>
            <a:stretch>
              <a:fillRect/>
            </a:stretch>
          </a:blipFill>
        </p:spPr>
        <p:txBody>
          <a:bodyPr/>
          <a:lstStyle/>
          <a:p>
            <a:endParaRPr lang="en-US"/>
          </a:p>
        </p:txBody>
      </p:sp>
      <p:sp>
        <p:nvSpPr>
          <p:cNvPr id="24" name="Freeform 24"/>
          <p:cNvSpPr/>
          <p:nvPr/>
        </p:nvSpPr>
        <p:spPr>
          <a:xfrm>
            <a:off x="6107600" y="821116"/>
            <a:ext cx="317064" cy="153774"/>
          </a:xfrm>
          <a:custGeom>
            <a:avLst/>
            <a:gdLst/>
            <a:ahLst/>
            <a:cxnLst/>
            <a:rect l="l" t="t" r="r" b="b"/>
            <a:pathLst>
              <a:path w="317064" h="153774">
                <a:moveTo>
                  <a:pt x="0" y="0"/>
                </a:moveTo>
                <a:lnTo>
                  <a:pt x="317064" y="0"/>
                </a:lnTo>
                <a:lnTo>
                  <a:pt x="317064" y="153774"/>
                </a:lnTo>
                <a:lnTo>
                  <a:pt x="0" y="153774"/>
                </a:lnTo>
                <a:lnTo>
                  <a:pt x="0" y="0"/>
                </a:lnTo>
                <a:close/>
              </a:path>
            </a:pathLst>
          </a:custGeom>
          <a:blipFill>
            <a:blip r:embed="rId35">
              <a:extLst>
                <a:ext uri="{96DAC541-7B7A-43D3-8B79-37D633B846F1}">
                  <asvg:svgBlip xmlns:asvg="http://schemas.microsoft.com/office/drawing/2016/SVG/main" r:embed="rId36"/>
                </a:ext>
              </a:extLst>
            </a:blip>
            <a:stretch>
              <a:fillRect/>
            </a:stretch>
          </a:blipFill>
        </p:spPr>
        <p:txBody>
          <a:bodyPr/>
          <a:lstStyle/>
          <a:p>
            <a:endParaRPr lang="en-US"/>
          </a:p>
        </p:txBody>
      </p:sp>
      <p:sp>
        <p:nvSpPr>
          <p:cNvPr id="25" name="TextBox 25"/>
          <p:cNvSpPr txBox="1"/>
          <p:nvPr/>
        </p:nvSpPr>
        <p:spPr>
          <a:xfrm>
            <a:off x="2271744" y="2726528"/>
            <a:ext cx="13729883" cy="2273285"/>
          </a:xfrm>
          <a:prstGeom prst="rect">
            <a:avLst/>
          </a:prstGeom>
        </p:spPr>
        <p:txBody>
          <a:bodyPr lIns="0" tIns="0" rIns="0" bIns="0" rtlCol="0" anchor="t">
            <a:spAutoFit/>
          </a:bodyPr>
          <a:lstStyle/>
          <a:p>
            <a:pPr algn="ctr">
              <a:lnSpc>
                <a:spcPts val="17636"/>
              </a:lnSpc>
            </a:pPr>
            <a:r>
              <a:rPr lang="en-US" sz="14696">
                <a:solidFill>
                  <a:srgbClr val="262A29"/>
                </a:solidFill>
                <a:latin typeface="Arimo Bold"/>
              </a:rPr>
              <a:t>Finantasy</a:t>
            </a:r>
          </a:p>
        </p:txBody>
      </p:sp>
      <p:sp>
        <p:nvSpPr>
          <p:cNvPr id="26" name="TextBox 26"/>
          <p:cNvSpPr txBox="1"/>
          <p:nvPr/>
        </p:nvSpPr>
        <p:spPr>
          <a:xfrm>
            <a:off x="5661842" y="5121094"/>
            <a:ext cx="6964316" cy="484967"/>
          </a:xfrm>
          <a:prstGeom prst="rect">
            <a:avLst/>
          </a:prstGeom>
        </p:spPr>
        <p:txBody>
          <a:bodyPr lIns="0" tIns="0" rIns="0" bIns="0" rtlCol="0" anchor="t">
            <a:spAutoFit/>
          </a:bodyPr>
          <a:lstStyle/>
          <a:p>
            <a:pPr algn="ctr">
              <a:lnSpc>
                <a:spcPts val="3707"/>
              </a:lnSpc>
            </a:pPr>
            <a:r>
              <a:rPr lang="en-US" sz="3089">
                <a:solidFill>
                  <a:srgbClr val="262A29"/>
                </a:solidFill>
                <a:latin typeface="Roboto"/>
              </a:rPr>
              <a:t>An OOP-Based 2D RPG Game Project</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p:nvPr/>
        </p:nvSpPr>
        <p:spPr>
          <a:xfrm>
            <a:off x="408036" y="234140"/>
            <a:ext cx="18192954" cy="5792346"/>
          </a:xfrm>
          <a:custGeom>
            <a:avLst/>
            <a:gdLst/>
            <a:ahLst/>
            <a:cxnLst/>
            <a:rect l="l" t="t" r="r" b="b"/>
            <a:pathLst>
              <a:path w="18192954" h="5792346">
                <a:moveTo>
                  <a:pt x="0" y="0"/>
                </a:moveTo>
                <a:lnTo>
                  <a:pt x="18192954" y="0"/>
                </a:lnTo>
                <a:lnTo>
                  <a:pt x="18192954" y="5792346"/>
                </a:lnTo>
                <a:lnTo>
                  <a:pt x="0" y="579234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4" name="Group 4"/>
          <p:cNvGrpSpPr/>
          <p:nvPr/>
        </p:nvGrpSpPr>
        <p:grpSpPr>
          <a:xfrm>
            <a:off x="4080640" y="416938"/>
            <a:ext cx="3650180" cy="1003768"/>
            <a:chOff x="0" y="0"/>
            <a:chExt cx="4866907" cy="1338357"/>
          </a:xfrm>
        </p:grpSpPr>
        <p:sp>
          <p:nvSpPr>
            <p:cNvPr id="5" name="Freeform 5"/>
            <p:cNvSpPr/>
            <p:nvPr/>
          </p:nvSpPr>
          <p:spPr>
            <a:xfrm>
              <a:off x="0" y="0"/>
              <a:ext cx="4867021" cy="1338199"/>
            </a:xfrm>
            <a:custGeom>
              <a:avLst/>
              <a:gdLst/>
              <a:ahLst/>
              <a:cxnLst/>
              <a:rect l="l" t="t" r="r" b="b"/>
              <a:pathLst>
                <a:path w="4867021" h="1338199">
                  <a:moveTo>
                    <a:pt x="2975229" y="0"/>
                  </a:moveTo>
                  <a:cubicBezTo>
                    <a:pt x="3166491" y="106680"/>
                    <a:pt x="3273171" y="233426"/>
                    <a:pt x="3273171" y="233426"/>
                  </a:cubicBezTo>
                  <a:lnTo>
                    <a:pt x="3336544" y="785876"/>
                  </a:lnTo>
                  <a:cubicBezTo>
                    <a:pt x="3437001" y="840867"/>
                    <a:pt x="3537585" y="856488"/>
                    <a:pt x="3619754" y="856488"/>
                  </a:cubicBezTo>
                  <a:cubicBezTo>
                    <a:pt x="3728339" y="856488"/>
                    <a:pt x="3804412" y="829183"/>
                    <a:pt x="3804412" y="829183"/>
                  </a:cubicBezTo>
                  <a:lnTo>
                    <a:pt x="4144518" y="955929"/>
                  </a:lnTo>
                  <a:lnTo>
                    <a:pt x="4420235" y="1169162"/>
                  </a:lnTo>
                  <a:lnTo>
                    <a:pt x="4867021" y="1317117"/>
                  </a:lnTo>
                  <a:lnTo>
                    <a:pt x="3910203" y="1338199"/>
                  </a:lnTo>
                  <a:lnTo>
                    <a:pt x="0" y="1338199"/>
                  </a:lnTo>
                  <a:lnTo>
                    <a:pt x="1530350" y="1189355"/>
                  </a:lnTo>
                  <a:lnTo>
                    <a:pt x="1657096" y="892429"/>
                  </a:lnTo>
                  <a:lnTo>
                    <a:pt x="1891538" y="679196"/>
                  </a:lnTo>
                  <a:lnTo>
                    <a:pt x="2210562" y="658114"/>
                  </a:lnTo>
                  <a:lnTo>
                    <a:pt x="2592832" y="254508"/>
                  </a:lnTo>
                  <a:lnTo>
                    <a:pt x="2975229" y="0"/>
                  </a:lnTo>
                  <a:close/>
                </a:path>
              </a:pathLst>
            </a:custGeom>
            <a:solidFill>
              <a:srgbClr val="FFFBF0"/>
            </a:solidFill>
          </p:spPr>
          <p:txBody>
            <a:bodyPr/>
            <a:lstStyle/>
            <a:p>
              <a:endParaRPr lang="en-US"/>
            </a:p>
          </p:txBody>
        </p:sp>
      </p:grpSp>
      <p:sp>
        <p:nvSpPr>
          <p:cNvPr id="6" name="Freeform 6"/>
          <p:cNvSpPr/>
          <p:nvPr/>
        </p:nvSpPr>
        <p:spPr>
          <a:xfrm>
            <a:off x="-32498" y="8246550"/>
            <a:ext cx="18259022" cy="2225678"/>
          </a:xfrm>
          <a:custGeom>
            <a:avLst/>
            <a:gdLst/>
            <a:ahLst/>
            <a:cxnLst/>
            <a:rect l="l" t="t" r="r" b="b"/>
            <a:pathLst>
              <a:path w="18259022" h="2225678">
                <a:moveTo>
                  <a:pt x="0" y="0"/>
                </a:moveTo>
                <a:lnTo>
                  <a:pt x="18259022" y="0"/>
                </a:lnTo>
                <a:lnTo>
                  <a:pt x="18259022" y="2225678"/>
                </a:lnTo>
                <a:lnTo>
                  <a:pt x="0" y="222567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7" name="Freeform 7"/>
          <p:cNvSpPr/>
          <p:nvPr/>
        </p:nvSpPr>
        <p:spPr>
          <a:xfrm>
            <a:off x="3657078" y="6212062"/>
            <a:ext cx="4497305" cy="4293600"/>
          </a:xfrm>
          <a:custGeom>
            <a:avLst/>
            <a:gdLst/>
            <a:ahLst/>
            <a:cxnLst/>
            <a:rect l="l" t="t" r="r" b="b"/>
            <a:pathLst>
              <a:path w="4497305" h="4293600">
                <a:moveTo>
                  <a:pt x="0" y="0"/>
                </a:moveTo>
                <a:lnTo>
                  <a:pt x="4497304" y="0"/>
                </a:lnTo>
                <a:lnTo>
                  <a:pt x="4497304" y="4293600"/>
                </a:lnTo>
                <a:lnTo>
                  <a:pt x="0" y="42936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8" name="Freeform 8"/>
          <p:cNvSpPr/>
          <p:nvPr/>
        </p:nvSpPr>
        <p:spPr>
          <a:xfrm>
            <a:off x="13960490" y="7432308"/>
            <a:ext cx="4327510" cy="3611372"/>
          </a:xfrm>
          <a:custGeom>
            <a:avLst/>
            <a:gdLst/>
            <a:ahLst/>
            <a:cxnLst/>
            <a:rect l="l" t="t" r="r" b="b"/>
            <a:pathLst>
              <a:path w="4327510" h="3611372">
                <a:moveTo>
                  <a:pt x="0" y="0"/>
                </a:moveTo>
                <a:lnTo>
                  <a:pt x="4327510" y="0"/>
                </a:lnTo>
                <a:lnTo>
                  <a:pt x="4327510" y="3611372"/>
                </a:lnTo>
                <a:lnTo>
                  <a:pt x="0" y="361137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9" name="Freeform 9"/>
          <p:cNvSpPr/>
          <p:nvPr/>
        </p:nvSpPr>
        <p:spPr>
          <a:xfrm>
            <a:off x="11187439" y="6294048"/>
            <a:ext cx="4557587" cy="4449751"/>
          </a:xfrm>
          <a:custGeom>
            <a:avLst/>
            <a:gdLst/>
            <a:ahLst/>
            <a:cxnLst/>
            <a:rect l="l" t="t" r="r" b="b"/>
            <a:pathLst>
              <a:path w="4557587" h="4449751">
                <a:moveTo>
                  <a:pt x="0" y="0"/>
                </a:moveTo>
                <a:lnTo>
                  <a:pt x="4557586" y="0"/>
                </a:lnTo>
                <a:lnTo>
                  <a:pt x="4557586" y="4449750"/>
                </a:lnTo>
                <a:lnTo>
                  <a:pt x="0" y="4449750"/>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10" name="Freeform 10"/>
          <p:cNvSpPr/>
          <p:nvPr/>
        </p:nvSpPr>
        <p:spPr>
          <a:xfrm>
            <a:off x="-1766462" y="4633214"/>
            <a:ext cx="6978354" cy="5236848"/>
          </a:xfrm>
          <a:custGeom>
            <a:avLst/>
            <a:gdLst/>
            <a:ahLst/>
            <a:cxnLst/>
            <a:rect l="l" t="t" r="r" b="b"/>
            <a:pathLst>
              <a:path w="6978354" h="5236848">
                <a:moveTo>
                  <a:pt x="0" y="0"/>
                </a:moveTo>
                <a:lnTo>
                  <a:pt x="6978354" y="0"/>
                </a:lnTo>
                <a:lnTo>
                  <a:pt x="6978354" y="5236848"/>
                </a:lnTo>
                <a:lnTo>
                  <a:pt x="0" y="5236848"/>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US"/>
          </a:p>
        </p:txBody>
      </p:sp>
      <p:sp>
        <p:nvSpPr>
          <p:cNvPr id="12" name="Freeform 12"/>
          <p:cNvSpPr/>
          <p:nvPr/>
        </p:nvSpPr>
        <p:spPr>
          <a:xfrm>
            <a:off x="8974936" y="8358862"/>
            <a:ext cx="187350" cy="73016"/>
          </a:xfrm>
          <a:custGeom>
            <a:avLst/>
            <a:gdLst/>
            <a:ahLst/>
            <a:cxnLst/>
            <a:rect l="l" t="t" r="r" b="b"/>
            <a:pathLst>
              <a:path w="187350" h="73016">
                <a:moveTo>
                  <a:pt x="0" y="0"/>
                </a:moveTo>
                <a:lnTo>
                  <a:pt x="187350" y="0"/>
                </a:lnTo>
                <a:lnTo>
                  <a:pt x="187350" y="73016"/>
                </a:lnTo>
                <a:lnTo>
                  <a:pt x="0" y="73016"/>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en-US"/>
          </a:p>
        </p:txBody>
      </p:sp>
      <p:grpSp>
        <p:nvGrpSpPr>
          <p:cNvPr id="14" name="Group 14"/>
          <p:cNvGrpSpPr/>
          <p:nvPr/>
        </p:nvGrpSpPr>
        <p:grpSpPr>
          <a:xfrm>
            <a:off x="12892148" y="4713806"/>
            <a:ext cx="178" cy="42030"/>
            <a:chOff x="0" y="0"/>
            <a:chExt cx="237" cy="56040"/>
          </a:xfrm>
        </p:grpSpPr>
        <p:sp>
          <p:nvSpPr>
            <p:cNvPr id="15" name="Freeform 15"/>
            <p:cNvSpPr/>
            <p:nvPr/>
          </p:nvSpPr>
          <p:spPr>
            <a:xfrm>
              <a:off x="0" y="0"/>
              <a:ext cx="0" cy="56007"/>
            </a:xfrm>
            <a:custGeom>
              <a:avLst/>
              <a:gdLst/>
              <a:ahLst/>
              <a:cxnLst/>
              <a:rect l="l" t="t" r="r" b="b"/>
              <a:pathLst>
                <a:path h="56007">
                  <a:moveTo>
                    <a:pt x="0" y="56007"/>
                  </a:moveTo>
                  <a:lnTo>
                    <a:pt x="0" y="0"/>
                  </a:lnTo>
                  <a:close/>
                </a:path>
              </a:pathLst>
            </a:custGeom>
            <a:solidFill>
              <a:srgbClr val="262A29"/>
            </a:solidFill>
          </p:spPr>
          <p:txBody>
            <a:bodyPr/>
            <a:lstStyle/>
            <a:p>
              <a:endParaRPr lang="en-US"/>
            </a:p>
          </p:txBody>
        </p:sp>
      </p:grpSp>
      <p:grpSp>
        <p:nvGrpSpPr>
          <p:cNvPr id="16" name="Group 16"/>
          <p:cNvGrpSpPr/>
          <p:nvPr/>
        </p:nvGrpSpPr>
        <p:grpSpPr>
          <a:xfrm>
            <a:off x="12560006" y="3668762"/>
            <a:ext cx="178" cy="6590"/>
            <a:chOff x="0" y="0"/>
            <a:chExt cx="237" cy="8787"/>
          </a:xfrm>
        </p:grpSpPr>
        <p:sp>
          <p:nvSpPr>
            <p:cNvPr id="17" name="Freeform 17"/>
            <p:cNvSpPr/>
            <p:nvPr/>
          </p:nvSpPr>
          <p:spPr>
            <a:xfrm>
              <a:off x="0" y="254"/>
              <a:ext cx="0" cy="8509"/>
            </a:xfrm>
            <a:custGeom>
              <a:avLst/>
              <a:gdLst/>
              <a:ahLst/>
              <a:cxnLst/>
              <a:rect l="l" t="t" r="r" b="b"/>
              <a:pathLst>
                <a:path h="8509">
                  <a:moveTo>
                    <a:pt x="0" y="8509"/>
                  </a:moveTo>
                  <a:cubicBezTo>
                    <a:pt x="0" y="4318"/>
                    <a:pt x="0" y="4318"/>
                    <a:pt x="0" y="0"/>
                  </a:cubicBezTo>
                  <a:close/>
                </a:path>
              </a:pathLst>
            </a:custGeom>
            <a:solidFill>
              <a:srgbClr val="262A29"/>
            </a:solidFill>
          </p:spPr>
          <p:txBody>
            <a:bodyPr/>
            <a:lstStyle/>
            <a:p>
              <a:endParaRPr lang="en-US"/>
            </a:p>
          </p:txBody>
        </p:sp>
      </p:grpSp>
      <p:grpSp>
        <p:nvGrpSpPr>
          <p:cNvPr id="18" name="Group 18"/>
          <p:cNvGrpSpPr/>
          <p:nvPr/>
        </p:nvGrpSpPr>
        <p:grpSpPr>
          <a:xfrm>
            <a:off x="11966602" y="3668762"/>
            <a:ext cx="178" cy="6590"/>
            <a:chOff x="0" y="0"/>
            <a:chExt cx="237" cy="8787"/>
          </a:xfrm>
        </p:grpSpPr>
        <p:sp>
          <p:nvSpPr>
            <p:cNvPr id="19" name="Freeform 19"/>
            <p:cNvSpPr/>
            <p:nvPr/>
          </p:nvSpPr>
          <p:spPr>
            <a:xfrm>
              <a:off x="0" y="254"/>
              <a:ext cx="0" cy="8509"/>
            </a:xfrm>
            <a:custGeom>
              <a:avLst/>
              <a:gdLst/>
              <a:ahLst/>
              <a:cxnLst/>
              <a:rect l="l" t="t" r="r" b="b"/>
              <a:pathLst>
                <a:path h="8509">
                  <a:moveTo>
                    <a:pt x="0" y="0"/>
                  </a:moveTo>
                  <a:cubicBezTo>
                    <a:pt x="0" y="4318"/>
                    <a:pt x="0" y="4318"/>
                    <a:pt x="0" y="8509"/>
                  </a:cubicBezTo>
                  <a:close/>
                </a:path>
              </a:pathLst>
            </a:custGeom>
            <a:solidFill>
              <a:srgbClr val="262A29"/>
            </a:solidFill>
          </p:spPr>
          <p:txBody>
            <a:bodyPr/>
            <a:lstStyle/>
            <a:p>
              <a:endParaRPr lang="en-US"/>
            </a:p>
          </p:txBody>
        </p:sp>
      </p:grpSp>
      <p:sp>
        <p:nvSpPr>
          <p:cNvPr id="20" name="Freeform 20"/>
          <p:cNvSpPr/>
          <p:nvPr/>
        </p:nvSpPr>
        <p:spPr>
          <a:xfrm>
            <a:off x="-118900" y="8437850"/>
            <a:ext cx="18374276" cy="7222394"/>
          </a:xfrm>
          <a:custGeom>
            <a:avLst/>
            <a:gdLst/>
            <a:ahLst/>
            <a:cxnLst/>
            <a:rect l="l" t="t" r="r" b="b"/>
            <a:pathLst>
              <a:path w="18374276" h="7222394">
                <a:moveTo>
                  <a:pt x="0" y="0"/>
                </a:moveTo>
                <a:lnTo>
                  <a:pt x="18374276" y="0"/>
                </a:lnTo>
                <a:lnTo>
                  <a:pt x="18374276" y="7222394"/>
                </a:lnTo>
                <a:lnTo>
                  <a:pt x="0" y="7222394"/>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en-US"/>
          </a:p>
        </p:txBody>
      </p:sp>
      <p:sp>
        <p:nvSpPr>
          <p:cNvPr id="25" name="TextBox 21">
            <a:extLst>
              <a:ext uri="{FF2B5EF4-FFF2-40B4-BE49-F238E27FC236}">
                <a16:creationId xmlns:a16="http://schemas.microsoft.com/office/drawing/2014/main" id="{724E11AD-FA06-B560-A077-10CDBADDEB80}"/>
              </a:ext>
            </a:extLst>
          </p:cNvPr>
          <p:cNvSpPr txBox="1"/>
          <p:nvPr/>
        </p:nvSpPr>
        <p:spPr>
          <a:xfrm>
            <a:off x="3331360" y="-203430"/>
            <a:ext cx="11531306" cy="1955792"/>
          </a:xfrm>
          <a:prstGeom prst="rect">
            <a:avLst/>
          </a:prstGeom>
        </p:spPr>
        <p:txBody>
          <a:bodyPr wrap="square" lIns="0" tIns="0" rIns="0" bIns="0" rtlCol="0" anchor="t">
            <a:spAutoFit/>
          </a:bodyPr>
          <a:lstStyle/>
          <a:p>
            <a:pPr lvl="1">
              <a:lnSpc>
                <a:spcPts val="17280"/>
              </a:lnSpc>
            </a:pPr>
            <a:r>
              <a:rPr lang="en-US" sz="8800" dirty="0">
                <a:solidFill>
                  <a:srgbClr val="262A29"/>
                </a:solidFill>
                <a:latin typeface="Arimo Bold"/>
              </a:rPr>
              <a:t>Interact with objects</a:t>
            </a:r>
          </a:p>
        </p:txBody>
      </p:sp>
      <p:pic>
        <p:nvPicPr>
          <p:cNvPr id="13" name="Hình ảnh 12">
            <a:extLst>
              <a:ext uri="{FF2B5EF4-FFF2-40B4-BE49-F238E27FC236}">
                <a16:creationId xmlns:a16="http://schemas.microsoft.com/office/drawing/2014/main" id="{6D6858F8-8A01-BB8D-1A9D-434106E7831D}"/>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203295" y="3200913"/>
            <a:ext cx="6262002" cy="4871316"/>
          </a:xfrm>
          <a:prstGeom prst="rect">
            <a:avLst/>
          </a:prstGeom>
        </p:spPr>
      </p:pic>
      <p:sp>
        <p:nvSpPr>
          <p:cNvPr id="24" name="TextBox 21">
            <a:extLst>
              <a:ext uri="{FF2B5EF4-FFF2-40B4-BE49-F238E27FC236}">
                <a16:creationId xmlns:a16="http://schemas.microsoft.com/office/drawing/2014/main" id="{5138D581-8F2A-EACB-19C7-78DA219391AF}"/>
              </a:ext>
            </a:extLst>
          </p:cNvPr>
          <p:cNvSpPr txBox="1"/>
          <p:nvPr/>
        </p:nvSpPr>
        <p:spPr>
          <a:xfrm>
            <a:off x="-424839" y="841568"/>
            <a:ext cx="9010958" cy="1821589"/>
          </a:xfrm>
          <a:prstGeom prst="rect">
            <a:avLst/>
          </a:prstGeom>
        </p:spPr>
        <p:txBody>
          <a:bodyPr wrap="square" lIns="0" tIns="0" rIns="0" bIns="0" rtlCol="0" anchor="t">
            <a:spAutoFit/>
          </a:bodyPr>
          <a:lstStyle/>
          <a:p>
            <a:pPr lvl="1">
              <a:lnSpc>
                <a:spcPts val="17280"/>
              </a:lnSpc>
            </a:pPr>
            <a:r>
              <a:rPr lang="en-US" sz="4400" dirty="0">
                <a:solidFill>
                  <a:srgbClr val="262A29"/>
                </a:solidFill>
                <a:latin typeface="Arimo Bold"/>
              </a:rPr>
              <a:t>Step1: hitting objects</a:t>
            </a:r>
          </a:p>
        </p:txBody>
      </p:sp>
      <p:pic>
        <p:nvPicPr>
          <p:cNvPr id="27" name="Hình ảnh 26" descr="Ảnh có chứa văn bản, ảnh chụp màn hình, Phần mềm đa phương tiện, phần mềm&#10;&#10;Mô tả được tạo tự động">
            <a:extLst>
              <a:ext uri="{FF2B5EF4-FFF2-40B4-BE49-F238E27FC236}">
                <a16:creationId xmlns:a16="http://schemas.microsoft.com/office/drawing/2014/main" id="{957CEEA6-5AAF-50D4-C9C0-E52C4268D362}"/>
              </a:ext>
            </a:extLst>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6012999" y="3192424"/>
            <a:ext cx="6262002" cy="4871315"/>
          </a:xfrm>
          <a:prstGeom prst="rect">
            <a:avLst/>
          </a:prstGeom>
        </p:spPr>
      </p:pic>
      <p:sp>
        <p:nvSpPr>
          <p:cNvPr id="28" name="TextBox 21">
            <a:extLst>
              <a:ext uri="{FF2B5EF4-FFF2-40B4-BE49-F238E27FC236}">
                <a16:creationId xmlns:a16="http://schemas.microsoft.com/office/drawing/2014/main" id="{DF542018-532D-8774-516C-31884D49DDDA}"/>
              </a:ext>
            </a:extLst>
          </p:cNvPr>
          <p:cNvSpPr txBox="1"/>
          <p:nvPr/>
        </p:nvSpPr>
        <p:spPr>
          <a:xfrm>
            <a:off x="5868765" y="1902614"/>
            <a:ext cx="7839544" cy="1354217"/>
          </a:xfrm>
          <a:prstGeom prst="rect">
            <a:avLst/>
          </a:prstGeom>
        </p:spPr>
        <p:txBody>
          <a:bodyPr wrap="square" lIns="0" tIns="0" rIns="0" bIns="0" rtlCol="0" anchor="t">
            <a:spAutoFit/>
          </a:bodyPr>
          <a:lstStyle/>
          <a:p>
            <a:pPr lvl="1"/>
            <a:r>
              <a:rPr lang="en-US" sz="4400" dirty="0">
                <a:solidFill>
                  <a:srgbClr val="262A29"/>
                </a:solidFill>
                <a:latin typeface="Arimo Bold"/>
              </a:rPr>
              <a:t>Step2: equipping </a:t>
            </a:r>
          </a:p>
          <a:p>
            <a:pPr lvl="1"/>
            <a:r>
              <a:rPr lang="en-US" sz="4400" dirty="0">
                <a:solidFill>
                  <a:srgbClr val="262A29"/>
                </a:solidFill>
                <a:latin typeface="Arimo Bold"/>
              </a:rPr>
              <a:t>suitable items</a:t>
            </a:r>
          </a:p>
        </p:txBody>
      </p:sp>
      <p:pic>
        <p:nvPicPr>
          <p:cNvPr id="30" name="Hình ảnh 29" descr="Ảnh có chứa ảnh chụp màn hình, điểm ảnh&#10;&#10;Mô tả được tạo tự động">
            <a:extLst>
              <a:ext uri="{FF2B5EF4-FFF2-40B4-BE49-F238E27FC236}">
                <a16:creationId xmlns:a16="http://schemas.microsoft.com/office/drawing/2014/main" id="{BBF2B22B-3F03-279B-2DF6-673096CD5C19}"/>
              </a:ext>
            </a:extLst>
          </p:cNvPr>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12101871" y="3180861"/>
            <a:ext cx="6260213" cy="4869924"/>
          </a:xfrm>
          <a:prstGeom prst="rect">
            <a:avLst/>
          </a:prstGeom>
        </p:spPr>
      </p:pic>
      <p:sp>
        <p:nvSpPr>
          <p:cNvPr id="31" name="TextBox 21">
            <a:extLst>
              <a:ext uri="{FF2B5EF4-FFF2-40B4-BE49-F238E27FC236}">
                <a16:creationId xmlns:a16="http://schemas.microsoft.com/office/drawing/2014/main" id="{E5D6E084-2B86-2859-FDAD-731793FC5B22}"/>
              </a:ext>
            </a:extLst>
          </p:cNvPr>
          <p:cNvSpPr txBox="1"/>
          <p:nvPr/>
        </p:nvSpPr>
        <p:spPr>
          <a:xfrm>
            <a:off x="11966602" y="1856436"/>
            <a:ext cx="7839544" cy="1354217"/>
          </a:xfrm>
          <a:prstGeom prst="rect">
            <a:avLst/>
          </a:prstGeom>
        </p:spPr>
        <p:txBody>
          <a:bodyPr wrap="square" lIns="0" tIns="0" rIns="0" bIns="0" rtlCol="0" anchor="t">
            <a:spAutoFit/>
          </a:bodyPr>
          <a:lstStyle/>
          <a:p>
            <a:pPr lvl="1"/>
            <a:r>
              <a:rPr lang="en-US" sz="4400" dirty="0">
                <a:solidFill>
                  <a:srgbClr val="262A29"/>
                </a:solidFill>
                <a:latin typeface="Arimo Bold"/>
              </a:rPr>
              <a:t>Step2: pressing enter</a:t>
            </a:r>
          </a:p>
          <a:p>
            <a:pPr lvl="1"/>
            <a:r>
              <a:rPr lang="en-US" sz="4400" dirty="0">
                <a:solidFill>
                  <a:srgbClr val="262A29"/>
                </a:solidFill>
                <a:latin typeface="Arimo Bold"/>
              </a:rPr>
              <a:t>button</a:t>
            </a:r>
          </a:p>
        </p:txBody>
      </p:sp>
    </p:spTree>
    <p:extLst>
      <p:ext uri="{BB962C8B-B14F-4D97-AF65-F5344CB8AC3E}">
        <p14:creationId xmlns:p14="http://schemas.microsoft.com/office/powerpoint/2010/main" val="11197030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p:nvPr/>
        </p:nvSpPr>
        <p:spPr>
          <a:xfrm>
            <a:off x="408036" y="234140"/>
            <a:ext cx="18192954" cy="5792346"/>
          </a:xfrm>
          <a:custGeom>
            <a:avLst/>
            <a:gdLst/>
            <a:ahLst/>
            <a:cxnLst/>
            <a:rect l="l" t="t" r="r" b="b"/>
            <a:pathLst>
              <a:path w="18192954" h="5792346">
                <a:moveTo>
                  <a:pt x="0" y="0"/>
                </a:moveTo>
                <a:lnTo>
                  <a:pt x="18192954" y="0"/>
                </a:lnTo>
                <a:lnTo>
                  <a:pt x="18192954" y="5792346"/>
                </a:lnTo>
                <a:lnTo>
                  <a:pt x="0" y="579234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4" name="Group 4"/>
          <p:cNvGrpSpPr/>
          <p:nvPr/>
        </p:nvGrpSpPr>
        <p:grpSpPr>
          <a:xfrm>
            <a:off x="4080640" y="416938"/>
            <a:ext cx="3650180" cy="1003768"/>
            <a:chOff x="0" y="0"/>
            <a:chExt cx="4866907" cy="1338357"/>
          </a:xfrm>
        </p:grpSpPr>
        <p:sp>
          <p:nvSpPr>
            <p:cNvPr id="5" name="Freeform 5"/>
            <p:cNvSpPr/>
            <p:nvPr/>
          </p:nvSpPr>
          <p:spPr>
            <a:xfrm>
              <a:off x="0" y="0"/>
              <a:ext cx="4867021" cy="1338199"/>
            </a:xfrm>
            <a:custGeom>
              <a:avLst/>
              <a:gdLst/>
              <a:ahLst/>
              <a:cxnLst/>
              <a:rect l="l" t="t" r="r" b="b"/>
              <a:pathLst>
                <a:path w="4867021" h="1338199">
                  <a:moveTo>
                    <a:pt x="2975229" y="0"/>
                  </a:moveTo>
                  <a:cubicBezTo>
                    <a:pt x="3166491" y="106680"/>
                    <a:pt x="3273171" y="233426"/>
                    <a:pt x="3273171" y="233426"/>
                  </a:cubicBezTo>
                  <a:lnTo>
                    <a:pt x="3336544" y="785876"/>
                  </a:lnTo>
                  <a:cubicBezTo>
                    <a:pt x="3437001" y="840867"/>
                    <a:pt x="3537585" y="856488"/>
                    <a:pt x="3619754" y="856488"/>
                  </a:cubicBezTo>
                  <a:cubicBezTo>
                    <a:pt x="3728339" y="856488"/>
                    <a:pt x="3804412" y="829183"/>
                    <a:pt x="3804412" y="829183"/>
                  </a:cubicBezTo>
                  <a:lnTo>
                    <a:pt x="4144518" y="955929"/>
                  </a:lnTo>
                  <a:lnTo>
                    <a:pt x="4420235" y="1169162"/>
                  </a:lnTo>
                  <a:lnTo>
                    <a:pt x="4867021" y="1317117"/>
                  </a:lnTo>
                  <a:lnTo>
                    <a:pt x="3910203" y="1338199"/>
                  </a:lnTo>
                  <a:lnTo>
                    <a:pt x="0" y="1338199"/>
                  </a:lnTo>
                  <a:lnTo>
                    <a:pt x="1530350" y="1189355"/>
                  </a:lnTo>
                  <a:lnTo>
                    <a:pt x="1657096" y="892429"/>
                  </a:lnTo>
                  <a:lnTo>
                    <a:pt x="1891538" y="679196"/>
                  </a:lnTo>
                  <a:lnTo>
                    <a:pt x="2210562" y="658114"/>
                  </a:lnTo>
                  <a:lnTo>
                    <a:pt x="2592832" y="254508"/>
                  </a:lnTo>
                  <a:lnTo>
                    <a:pt x="2975229" y="0"/>
                  </a:lnTo>
                  <a:close/>
                </a:path>
              </a:pathLst>
            </a:custGeom>
            <a:solidFill>
              <a:srgbClr val="FFFBF0"/>
            </a:solidFill>
          </p:spPr>
          <p:txBody>
            <a:bodyPr/>
            <a:lstStyle/>
            <a:p>
              <a:endParaRPr lang="en-US"/>
            </a:p>
          </p:txBody>
        </p:sp>
      </p:grpSp>
      <p:sp>
        <p:nvSpPr>
          <p:cNvPr id="6" name="Freeform 6"/>
          <p:cNvSpPr/>
          <p:nvPr/>
        </p:nvSpPr>
        <p:spPr>
          <a:xfrm>
            <a:off x="-32498" y="8246550"/>
            <a:ext cx="18259022" cy="2225678"/>
          </a:xfrm>
          <a:custGeom>
            <a:avLst/>
            <a:gdLst/>
            <a:ahLst/>
            <a:cxnLst/>
            <a:rect l="l" t="t" r="r" b="b"/>
            <a:pathLst>
              <a:path w="18259022" h="2225678">
                <a:moveTo>
                  <a:pt x="0" y="0"/>
                </a:moveTo>
                <a:lnTo>
                  <a:pt x="18259022" y="0"/>
                </a:lnTo>
                <a:lnTo>
                  <a:pt x="18259022" y="2225678"/>
                </a:lnTo>
                <a:lnTo>
                  <a:pt x="0" y="222567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7" name="Freeform 7"/>
          <p:cNvSpPr/>
          <p:nvPr/>
        </p:nvSpPr>
        <p:spPr>
          <a:xfrm>
            <a:off x="3657078" y="6212062"/>
            <a:ext cx="4497305" cy="4293600"/>
          </a:xfrm>
          <a:custGeom>
            <a:avLst/>
            <a:gdLst/>
            <a:ahLst/>
            <a:cxnLst/>
            <a:rect l="l" t="t" r="r" b="b"/>
            <a:pathLst>
              <a:path w="4497305" h="4293600">
                <a:moveTo>
                  <a:pt x="0" y="0"/>
                </a:moveTo>
                <a:lnTo>
                  <a:pt x="4497304" y="0"/>
                </a:lnTo>
                <a:lnTo>
                  <a:pt x="4497304" y="4293600"/>
                </a:lnTo>
                <a:lnTo>
                  <a:pt x="0" y="42936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8" name="Freeform 8"/>
          <p:cNvSpPr/>
          <p:nvPr/>
        </p:nvSpPr>
        <p:spPr>
          <a:xfrm>
            <a:off x="13960490" y="7432308"/>
            <a:ext cx="4327510" cy="3611372"/>
          </a:xfrm>
          <a:custGeom>
            <a:avLst/>
            <a:gdLst/>
            <a:ahLst/>
            <a:cxnLst/>
            <a:rect l="l" t="t" r="r" b="b"/>
            <a:pathLst>
              <a:path w="4327510" h="3611372">
                <a:moveTo>
                  <a:pt x="0" y="0"/>
                </a:moveTo>
                <a:lnTo>
                  <a:pt x="4327510" y="0"/>
                </a:lnTo>
                <a:lnTo>
                  <a:pt x="4327510" y="3611372"/>
                </a:lnTo>
                <a:lnTo>
                  <a:pt x="0" y="361137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9" name="Freeform 9"/>
          <p:cNvSpPr/>
          <p:nvPr/>
        </p:nvSpPr>
        <p:spPr>
          <a:xfrm>
            <a:off x="11187439" y="6294048"/>
            <a:ext cx="4557587" cy="4449751"/>
          </a:xfrm>
          <a:custGeom>
            <a:avLst/>
            <a:gdLst/>
            <a:ahLst/>
            <a:cxnLst/>
            <a:rect l="l" t="t" r="r" b="b"/>
            <a:pathLst>
              <a:path w="4557587" h="4449751">
                <a:moveTo>
                  <a:pt x="0" y="0"/>
                </a:moveTo>
                <a:lnTo>
                  <a:pt x="4557586" y="0"/>
                </a:lnTo>
                <a:lnTo>
                  <a:pt x="4557586" y="4449750"/>
                </a:lnTo>
                <a:lnTo>
                  <a:pt x="0" y="4449750"/>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10" name="Freeform 10"/>
          <p:cNvSpPr/>
          <p:nvPr/>
        </p:nvSpPr>
        <p:spPr>
          <a:xfrm>
            <a:off x="-1766462" y="4633214"/>
            <a:ext cx="6978354" cy="5236848"/>
          </a:xfrm>
          <a:custGeom>
            <a:avLst/>
            <a:gdLst/>
            <a:ahLst/>
            <a:cxnLst/>
            <a:rect l="l" t="t" r="r" b="b"/>
            <a:pathLst>
              <a:path w="6978354" h="5236848">
                <a:moveTo>
                  <a:pt x="0" y="0"/>
                </a:moveTo>
                <a:lnTo>
                  <a:pt x="6978354" y="0"/>
                </a:lnTo>
                <a:lnTo>
                  <a:pt x="6978354" y="5236848"/>
                </a:lnTo>
                <a:lnTo>
                  <a:pt x="0" y="5236848"/>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US"/>
          </a:p>
        </p:txBody>
      </p:sp>
      <p:sp>
        <p:nvSpPr>
          <p:cNvPr id="12" name="Freeform 12"/>
          <p:cNvSpPr/>
          <p:nvPr/>
        </p:nvSpPr>
        <p:spPr>
          <a:xfrm>
            <a:off x="8974936" y="8358862"/>
            <a:ext cx="187350" cy="73016"/>
          </a:xfrm>
          <a:custGeom>
            <a:avLst/>
            <a:gdLst/>
            <a:ahLst/>
            <a:cxnLst/>
            <a:rect l="l" t="t" r="r" b="b"/>
            <a:pathLst>
              <a:path w="187350" h="73016">
                <a:moveTo>
                  <a:pt x="0" y="0"/>
                </a:moveTo>
                <a:lnTo>
                  <a:pt x="187350" y="0"/>
                </a:lnTo>
                <a:lnTo>
                  <a:pt x="187350" y="73016"/>
                </a:lnTo>
                <a:lnTo>
                  <a:pt x="0" y="73016"/>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en-US"/>
          </a:p>
        </p:txBody>
      </p:sp>
      <p:grpSp>
        <p:nvGrpSpPr>
          <p:cNvPr id="14" name="Group 14"/>
          <p:cNvGrpSpPr/>
          <p:nvPr/>
        </p:nvGrpSpPr>
        <p:grpSpPr>
          <a:xfrm>
            <a:off x="12892148" y="4713806"/>
            <a:ext cx="178" cy="42030"/>
            <a:chOff x="0" y="0"/>
            <a:chExt cx="237" cy="56040"/>
          </a:xfrm>
        </p:grpSpPr>
        <p:sp>
          <p:nvSpPr>
            <p:cNvPr id="15" name="Freeform 15"/>
            <p:cNvSpPr/>
            <p:nvPr/>
          </p:nvSpPr>
          <p:spPr>
            <a:xfrm>
              <a:off x="0" y="0"/>
              <a:ext cx="0" cy="56007"/>
            </a:xfrm>
            <a:custGeom>
              <a:avLst/>
              <a:gdLst/>
              <a:ahLst/>
              <a:cxnLst/>
              <a:rect l="l" t="t" r="r" b="b"/>
              <a:pathLst>
                <a:path h="56007">
                  <a:moveTo>
                    <a:pt x="0" y="56007"/>
                  </a:moveTo>
                  <a:lnTo>
                    <a:pt x="0" y="0"/>
                  </a:lnTo>
                  <a:close/>
                </a:path>
              </a:pathLst>
            </a:custGeom>
            <a:solidFill>
              <a:srgbClr val="262A29"/>
            </a:solidFill>
          </p:spPr>
          <p:txBody>
            <a:bodyPr/>
            <a:lstStyle/>
            <a:p>
              <a:endParaRPr lang="en-US"/>
            </a:p>
          </p:txBody>
        </p:sp>
      </p:grpSp>
      <p:grpSp>
        <p:nvGrpSpPr>
          <p:cNvPr id="16" name="Group 16"/>
          <p:cNvGrpSpPr/>
          <p:nvPr/>
        </p:nvGrpSpPr>
        <p:grpSpPr>
          <a:xfrm>
            <a:off x="12560006" y="3668762"/>
            <a:ext cx="178" cy="6590"/>
            <a:chOff x="0" y="0"/>
            <a:chExt cx="237" cy="8787"/>
          </a:xfrm>
        </p:grpSpPr>
        <p:sp>
          <p:nvSpPr>
            <p:cNvPr id="17" name="Freeform 17"/>
            <p:cNvSpPr/>
            <p:nvPr/>
          </p:nvSpPr>
          <p:spPr>
            <a:xfrm>
              <a:off x="0" y="254"/>
              <a:ext cx="0" cy="8509"/>
            </a:xfrm>
            <a:custGeom>
              <a:avLst/>
              <a:gdLst/>
              <a:ahLst/>
              <a:cxnLst/>
              <a:rect l="l" t="t" r="r" b="b"/>
              <a:pathLst>
                <a:path h="8509">
                  <a:moveTo>
                    <a:pt x="0" y="8509"/>
                  </a:moveTo>
                  <a:cubicBezTo>
                    <a:pt x="0" y="4318"/>
                    <a:pt x="0" y="4318"/>
                    <a:pt x="0" y="0"/>
                  </a:cubicBezTo>
                  <a:close/>
                </a:path>
              </a:pathLst>
            </a:custGeom>
            <a:solidFill>
              <a:srgbClr val="262A29"/>
            </a:solidFill>
          </p:spPr>
          <p:txBody>
            <a:bodyPr/>
            <a:lstStyle/>
            <a:p>
              <a:endParaRPr lang="en-US"/>
            </a:p>
          </p:txBody>
        </p:sp>
      </p:grpSp>
      <p:grpSp>
        <p:nvGrpSpPr>
          <p:cNvPr id="18" name="Group 18"/>
          <p:cNvGrpSpPr/>
          <p:nvPr/>
        </p:nvGrpSpPr>
        <p:grpSpPr>
          <a:xfrm>
            <a:off x="11966602" y="3668762"/>
            <a:ext cx="178" cy="6590"/>
            <a:chOff x="0" y="0"/>
            <a:chExt cx="237" cy="8787"/>
          </a:xfrm>
        </p:grpSpPr>
        <p:sp>
          <p:nvSpPr>
            <p:cNvPr id="19" name="Freeform 19"/>
            <p:cNvSpPr/>
            <p:nvPr/>
          </p:nvSpPr>
          <p:spPr>
            <a:xfrm>
              <a:off x="0" y="254"/>
              <a:ext cx="0" cy="8509"/>
            </a:xfrm>
            <a:custGeom>
              <a:avLst/>
              <a:gdLst/>
              <a:ahLst/>
              <a:cxnLst/>
              <a:rect l="l" t="t" r="r" b="b"/>
              <a:pathLst>
                <a:path h="8509">
                  <a:moveTo>
                    <a:pt x="0" y="0"/>
                  </a:moveTo>
                  <a:cubicBezTo>
                    <a:pt x="0" y="4318"/>
                    <a:pt x="0" y="4318"/>
                    <a:pt x="0" y="8509"/>
                  </a:cubicBezTo>
                  <a:close/>
                </a:path>
              </a:pathLst>
            </a:custGeom>
            <a:solidFill>
              <a:srgbClr val="262A29"/>
            </a:solidFill>
          </p:spPr>
          <p:txBody>
            <a:bodyPr/>
            <a:lstStyle/>
            <a:p>
              <a:endParaRPr lang="en-US"/>
            </a:p>
          </p:txBody>
        </p:sp>
      </p:grpSp>
      <p:sp>
        <p:nvSpPr>
          <p:cNvPr id="20" name="Freeform 20"/>
          <p:cNvSpPr/>
          <p:nvPr/>
        </p:nvSpPr>
        <p:spPr>
          <a:xfrm>
            <a:off x="-118900" y="8437850"/>
            <a:ext cx="18374276" cy="7222394"/>
          </a:xfrm>
          <a:custGeom>
            <a:avLst/>
            <a:gdLst/>
            <a:ahLst/>
            <a:cxnLst/>
            <a:rect l="l" t="t" r="r" b="b"/>
            <a:pathLst>
              <a:path w="18374276" h="7222394">
                <a:moveTo>
                  <a:pt x="0" y="0"/>
                </a:moveTo>
                <a:lnTo>
                  <a:pt x="18374276" y="0"/>
                </a:lnTo>
                <a:lnTo>
                  <a:pt x="18374276" y="7222394"/>
                </a:lnTo>
                <a:lnTo>
                  <a:pt x="0" y="7222394"/>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en-US"/>
          </a:p>
        </p:txBody>
      </p:sp>
      <p:sp>
        <p:nvSpPr>
          <p:cNvPr id="25" name="TextBox 21">
            <a:extLst>
              <a:ext uri="{FF2B5EF4-FFF2-40B4-BE49-F238E27FC236}">
                <a16:creationId xmlns:a16="http://schemas.microsoft.com/office/drawing/2014/main" id="{724E11AD-FA06-B560-A077-10CDBADDEB80}"/>
              </a:ext>
            </a:extLst>
          </p:cNvPr>
          <p:cNvSpPr txBox="1"/>
          <p:nvPr/>
        </p:nvSpPr>
        <p:spPr>
          <a:xfrm>
            <a:off x="3331360" y="-203430"/>
            <a:ext cx="11531306" cy="1955792"/>
          </a:xfrm>
          <a:prstGeom prst="rect">
            <a:avLst/>
          </a:prstGeom>
        </p:spPr>
        <p:txBody>
          <a:bodyPr wrap="square" lIns="0" tIns="0" rIns="0" bIns="0" rtlCol="0" anchor="t">
            <a:spAutoFit/>
          </a:bodyPr>
          <a:lstStyle/>
          <a:p>
            <a:pPr lvl="1">
              <a:lnSpc>
                <a:spcPts val="17280"/>
              </a:lnSpc>
            </a:pPr>
            <a:r>
              <a:rPr lang="en-US" sz="8800" dirty="0">
                <a:solidFill>
                  <a:srgbClr val="262A29"/>
                </a:solidFill>
                <a:latin typeface="Arimo Bold"/>
              </a:rPr>
              <a:t>Interact with NPCs</a:t>
            </a:r>
          </a:p>
        </p:txBody>
      </p:sp>
      <p:sp>
        <p:nvSpPr>
          <p:cNvPr id="24" name="TextBox 21">
            <a:extLst>
              <a:ext uri="{FF2B5EF4-FFF2-40B4-BE49-F238E27FC236}">
                <a16:creationId xmlns:a16="http://schemas.microsoft.com/office/drawing/2014/main" id="{5138D581-8F2A-EACB-19C7-78DA219391AF}"/>
              </a:ext>
            </a:extLst>
          </p:cNvPr>
          <p:cNvSpPr txBox="1"/>
          <p:nvPr/>
        </p:nvSpPr>
        <p:spPr>
          <a:xfrm>
            <a:off x="2971800" y="734868"/>
            <a:ext cx="19627239" cy="1792350"/>
          </a:xfrm>
          <a:prstGeom prst="rect">
            <a:avLst/>
          </a:prstGeom>
        </p:spPr>
        <p:txBody>
          <a:bodyPr wrap="square" lIns="0" tIns="0" rIns="0" bIns="0" rtlCol="0" anchor="t">
            <a:spAutoFit/>
          </a:bodyPr>
          <a:lstStyle/>
          <a:p>
            <a:pPr lvl="1">
              <a:lnSpc>
                <a:spcPts val="17280"/>
              </a:lnSpc>
            </a:pPr>
            <a:r>
              <a:rPr lang="en-US" sz="4400" dirty="0">
                <a:solidFill>
                  <a:srgbClr val="262A29"/>
                </a:solidFill>
                <a:latin typeface="Arimo Bold"/>
              </a:rPr>
              <a:t>Hitting NPCs and pressing enter button</a:t>
            </a:r>
          </a:p>
        </p:txBody>
      </p:sp>
      <p:pic>
        <p:nvPicPr>
          <p:cNvPr id="11" name="Hình ảnh 10" descr="Ảnh có chứa văn bản, ảnh chụp màn hình, bản đồ&#10;&#10;Mô tả được tạo tự động">
            <a:extLst>
              <a:ext uri="{FF2B5EF4-FFF2-40B4-BE49-F238E27FC236}">
                <a16:creationId xmlns:a16="http://schemas.microsoft.com/office/drawing/2014/main" id="{4AE7A835-94CE-0F6C-6B59-B75803F77F87}"/>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3975990" y="2580240"/>
            <a:ext cx="9923024" cy="7719285"/>
          </a:xfrm>
          <a:prstGeom prst="rect">
            <a:avLst/>
          </a:prstGeom>
        </p:spPr>
      </p:pic>
    </p:spTree>
    <p:extLst>
      <p:ext uri="{BB962C8B-B14F-4D97-AF65-F5344CB8AC3E}">
        <p14:creationId xmlns:p14="http://schemas.microsoft.com/office/powerpoint/2010/main" val="13619152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p:nvPr/>
        </p:nvSpPr>
        <p:spPr>
          <a:xfrm>
            <a:off x="408036" y="234140"/>
            <a:ext cx="18192954" cy="5792346"/>
          </a:xfrm>
          <a:custGeom>
            <a:avLst/>
            <a:gdLst/>
            <a:ahLst/>
            <a:cxnLst/>
            <a:rect l="l" t="t" r="r" b="b"/>
            <a:pathLst>
              <a:path w="18192954" h="5792346">
                <a:moveTo>
                  <a:pt x="0" y="0"/>
                </a:moveTo>
                <a:lnTo>
                  <a:pt x="18192954" y="0"/>
                </a:lnTo>
                <a:lnTo>
                  <a:pt x="18192954" y="5792346"/>
                </a:lnTo>
                <a:lnTo>
                  <a:pt x="0" y="579234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4" name="Group 4"/>
          <p:cNvGrpSpPr/>
          <p:nvPr/>
        </p:nvGrpSpPr>
        <p:grpSpPr>
          <a:xfrm>
            <a:off x="4080640" y="416938"/>
            <a:ext cx="3650180" cy="1003768"/>
            <a:chOff x="0" y="0"/>
            <a:chExt cx="4866907" cy="1338357"/>
          </a:xfrm>
        </p:grpSpPr>
        <p:sp>
          <p:nvSpPr>
            <p:cNvPr id="5" name="Freeform 5"/>
            <p:cNvSpPr/>
            <p:nvPr/>
          </p:nvSpPr>
          <p:spPr>
            <a:xfrm>
              <a:off x="0" y="0"/>
              <a:ext cx="4867021" cy="1338199"/>
            </a:xfrm>
            <a:custGeom>
              <a:avLst/>
              <a:gdLst/>
              <a:ahLst/>
              <a:cxnLst/>
              <a:rect l="l" t="t" r="r" b="b"/>
              <a:pathLst>
                <a:path w="4867021" h="1338199">
                  <a:moveTo>
                    <a:pt x="2975229" y="0"/>
                  </a:moveTo>
                  <a:cubicBezTo>
                    <a:pt x="3166491" y="106680"/>
                    <a:pt x="3273171" y="233426"/>
                    <a:pt x="3273171" y="233426"/>
                  </a:cubicBezTo>
                  <a:lnTo>
                    <a:pt x="3336544" y="785876"/>
                  </a:lnTo>
                  <a:cubicBezTo>
                    <a:pt x="3437001" y="840867"/>
                    <a:pt x="3537585" y="856488"/>
                    <a:pt x="3619754" y="856488"/>
                  </a:cubicBezTo>
                  <a:cubicBezTo>
                    <a:pt x="3728339" y="856488"/>
                    <a:pt x="3804412" y="829183"/>
                    <a:pt x="3804412" y="829183"/>
                  </a:cubicBezTo>
                  <a:lnTo>
                    <a:pt x="4144518" y="955929"/>
                  </a:lnTo>
                  <a:lnTo>
                    <a:pt x="4420235" y="1169162"/>
                  </a:lnTo>
                  <a:lnTo>
                    <a:pt x="4867021" y="1317117"/>
                  </a:lnTo>
                  <a:lnTo>
                    <a:pt x="3910203" y="1338199"/>
                  </a:lnTo>
                  <a:lnTo>
                    <a:pt x="0" y="1338199"/>
                  </a:lnTo>
                  <a:lnTo>
                    <a:pt x="1530350" y="1189355"/>
                  </a:lnTo>
                  <a:lnTo>
                    <a:pt x="1657096" y="892429"/>
                  </a:lnTo>
                  <a:lnTo>
                    <a:pt x="1891538" y="679196"/>
                  </a:lnTo>
                  <a:lnTo>
                    <a:pt x="2210562" y="658114"/>
                  </a:lnTo>
                  <a:lnTo>
                    <a:pt x="2592832" y="254508"/>
                  </a:lnTo>
                  <a:lnTo>
                    <a:pt x="2975229" y="0"/>
                  </a:lnTo>
                  <a:close/>
                </a:path>
              </a:pathLst>
            </a:custGeom>
            <a:solidFill>
              <a:srgbClr val="FFFBF0"/>
            </a:solidFill>
          </p:spPr>
          <p:txBody>
            <a:bodyPr/>
            <a:lstStyle/>
            <a:p>
              <a:endParaRPr lang="en-US"/>
            </a:p>
          </p:txBody>
        </p:sp>
      </p:grpSp>
      <p:sp>
        <p:nvSpPr>
          <p:cNvPr id="6" name="Freeform 6"/>
          <p:cNvSpPr/>
          <p:nvPr/>
        </p:nvSpPr>
        <p:spPr>
          <a:xfrm>
            <a:off x="-32498" y="8246550"/>
            <a:ext cx="18259022" cy="2225678"/>
          </a:xfrm>
          <a:custGeom>
            <a:avLst/>
            <a:gdLst/>
            <a:ahLst/>
            <a:cxnLst/>
            <a:rect l="l" t="t" r="r" b="b"/>
            <a:pathLst>
              <a:path w="18259022" h="2225678">
                <a:moveTo>
                  <a:pt x="0" y="0"/>
                </a:moveTo>
                <a:lnTo>
                  <a:pt x="18259022" y="0"/>
                </a:lnTo>
                <a:lnTo>
                  <a:pt x="18259022" y="2225678"/>
                </a:lnTo>
                <a:lnTo>
                  <a:pt x="0" y="222567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7" name="Freeform 7"/>
          <p:cNvSpPr/>
          <p:nvPr/>
        </p:nvSpPr>
        <p:spPr>
          <a:xfrm>
            <a:off x="3657078" y="6212062"/>
            <a:ext cx="4497305" cy="4293600"/>
          </a:xfrm>
          <a:custGeom>
            <a:avLst/>
            <a:gdLst/>
            <a:ahLst/>
            <a:cxnLst/>
            <a:rect l="l" t="t" r="r" b="b"/>
            <a:pathLst>
              <a:path w="4497305" h="4293600">
                <a:moveTo>
                  <a:pt x="0" y="0"/>
                </a:moveTo>
                <a:lnTo>
                  <a:pt x="4497304" y="0"/>
                </a:lnTo>
                <a:lnTo>
                  <a:pt x="4497304" y="4293600"/>
                </a:lnTo>
                <a:lnTo>
                  <a:pt x="0" y="42936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8" name="Freeform 8"/>
          <p:cNvSpPr/>
          <p:nvPr/>
        </p:nvSpPr>
        <p:spPr>
          <a:xfrm>
            <a:off x="13960490" y="7432308"/>
            <a:ext cx="4327510" cy="3611372"/>
          </a:xfrm>
          <a:custGeom>
            <a:avLst/>
            <a:gdLst/>
            <a:ahLst/>
            <a:cxnLst/>
            <a:rect l="l" t="t" r="r" b="b"/>
            <a:pathLst>
              <a:path w="4327510" h="3611372">
                <a:moveTo>
                  <a:pt x="0" y="0"/>
                </a:moveTo>
                <a:lnTo>
                  <a:pt x="4327510" y="0"/>
                </a:lnTo>
                <a:lnTo>
                  <a:pt x="4327510" y="3611372"/>
                </a:lnTo>
                <a:lnTo>
                  <a:pt x="0" y="361137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9" name="Freeform 9"/>
          <p:cNvSpPr/>
          <p:nvPr/>
        </p:nvSpPr>
        <p:spPr>
          <a:xfrm>
            <a:off x="11187439" y="6294048"/>
            <a:ext cx="4557587" cy="4449751"/>
          </a:xfrm>
          <a:custGeom>
            <a:avLst/>
            <a:gdLst/>
            <a:ahLst/>
            <a:cxnLst/>
            <a:rect l="l" t="t" r="r" b="b"/>
            <a:pathLst>
              <a:path w="4557587" h="4449751">
                <a:moveTo>
                  <a:pt x="0" y="0"/>
                </a:moveTo>
                <a:lnTo>
                  <a:pt x="4557586" y="0"/>
                </a:lnTo>
                <a:lnTo>
                  <a:pt x="4557586" y="4449750"/>
                </a:lnTo>
                <a:lnTo>
                  <a:pt x="0" y="4449750"/>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10" name="Freeform 10"/>
          <p:cNvSpPr/>
          <p:nvPr/>
        </p:nvSpPr>
        <p:spPr>
          <a:xfrm>
            <a:off x="-1766462" y="4633214"/>
            <a:ext cx="6978354" cy="5236848"/>
          </a:xfrm>
          <a:custGeom>
            <a:avLst/>
            <a:gdLst/>
            <a:ahLst/>
            <a:cxnLst/>
            <a:rect l="l" t="t" r="r" b="b"/>
            <a:pathLst>
              <a:path w="6978354" h="5236848">
                <a:moveTo>
                  <a:pt x="0" y="0"/>
                </a:moveTo>
                <a:lnTo>
                  <a:pt x="6978354" y="0"/>
                </a:lnTo>
                <a:lnTo>
                  <a:pt x="6978354" y="5236848"/>
                </a:lnTo>
                <a:lnTo>
                  <a:pt x="0" y="5236848"/>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US"/>
          </a:p>
        </p:txBody>
      </p:sp>
      <p:sp>
        <p:nvSpPr>
          <p:cNvPr id="12" name="Freeform 12"/>
          <p:cNvSpPr/>
          <p:nvPr/>
        </p:nvSpPr>
        <p:spPr>
          <a:xfrm>
            <a:off x="8974936" y="8358862"/>
            <a:ext cx="187350" cy="73016"/>
          </a:xfrm>
          <a:custGeom>
            <a:avLst/>
            <a:gdLst/>
            <a:ahLst/>
            <a:cxnLst/>
            <a:rect l="l" t="t" r="r" b="b"/>
            <a:pathLst>
              <a:path w="187350" h="73016">
                <a:moveTo>
                  <a:pt x="0" y="0"/>
                </a:moveTo>
                <a:lnTo>
                  <a:pt x="187350" y="0"/>
                </a:lnTo>
                <a:lnTo>
                  <a:pt x="187350" y="73016"/>
                </a:lnTo>
                <a:lnTo>
                  <a:pt x="0" y="73016"/>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en-US"/>
          </a:p>
        </p:txBody>
      </p:sp>
      <p:grpSp>
        <p:nvGrpSpPr>
          <p:cNvPr id="14" name="Group 14"/>
          <p:cNvGrpSpPr/>
          <p:nvPr/>
        </p:nvGrpSpPr>
        <p:grpSpPr>
          <a:xfrm>
            <a:off x="12892148" y="4713806"/>
            <a:ext cx="178" cy="42030"/>
            <a:chOff x="0" y="0"/>
            <a:chExt cx="237" cy="56040"/>
          </a:xfrm>
        </p:grpSpPr>
        <p:sp>
          <p:nvSpPr>
            <p:cNvPr id="15" name="Freeform 15"/>
            <p:cNvSpPr/>
            <p:nvPr/>
          </p:nvSpPr>
          <p:spPr>
            <a:xfrm>
              <a:off x="0" y="0"/>
              <a:ext cx="0" cy="56007"/>
            </a:xfrm>
            <a:custGeom>
              <a:avLst/>
              <a:gdLst/>
              <a:ahLst/>
              <a:cxnLst/>
              <a:rect l="l" t="t" r="r" b="b"/>
              <a:pathLst>
                <a:path h="56007">
                  <a:moveTo>
                    <a:pt x="0" y="56007"/>
                  </a:moveTo>
                  <a:lnTo>
                    <a:pt x="0" y="0"/>
                  </a:lnTo>
                  <a:close/>
                </a:path>
              </a:pathLst>
            </a:custGeom>
            <a:solidFill>
              <a:srgbClr val="262A29"/>
            </a:solidFill>
          </p:spPr>
          <p:txBody>
            <a:bodyPr/>
            <a:lstStyle/>
            <a:p>
              <a:endParaRPr lang="en-US"/>
            </a:p>
          </p:txBody>
        </p:sp>
      </p:grpSp>
      <p:grpSp>
        <p:nvGrpSpPr>
          <p:cNvPr id="16" name="Group 16"/>
          <p:cNvGrpSpPr/>
          <p:nvPr/>
        </p:nvGrpSpPr>
        <p:grpSpPr>
          <a:xfrm>
            <a:off x="12560006" y="3668762"/>
            <a:ext cx="178" cy="6590"/>
            <a:chOff x="0" y="0"/>
            <a:chExt cx="237" cy="8787"/>
          </a:xfrm>
        </p:grpSpPr>
        <p:sp>
          <p:nvSpPr>
            <p:cNvPr id="17" name="Freeform 17"/>
            <p:cNvSpPr/>
            <p:nvPr/>
          </p:nvSpPr>
          <p:spPr>
            <a:xfrm>
              <a:off x="0" y="254"/>
              <a:ext cx="0" cy="8509"/>
            </a:xfrm>
            <a:custGeom>
              <a:avLst/>
              <a:gdLst/>
              <a:ahLst/>
              <a:cxnLst/>
              <a:rect l="l" t="t" r="r" b="b"/>
              <a:pathLst>
                <a:path h="8509">
                  <a:moveTo>
                    <a:pt x="0" y="8509"/>
                  </a:moveTo>
                  <a:cubicBezTo>
                    <a:pt x="0" y="4318"/>
                    <a:pt x="0" y="4318"/>
                    <a:pt x="0" y="0"/>
                  </a:cubicBezTo>
                  <a:close/>
                </a:path>
              </a:pathLst>
            </a:custGeom>
            <a:solidFill>
              <a:srgbClr val="262A29"/>
            </a:solidFill>
          </p:spPr>
          <p:txBody>
            <a:bodyPr/>
            <a:lstStyle/>
            <a:p>
              <a:endParaRPr lang="en-US"/>
            </a:p>
          </p:txBody>
        </p:sp>
      </p:grpSp>
      <p:grpSp>
        <p:nvGrpSpPr>
          <p:cNvPr id="18" name="Group 18"/>
          <p:cNvGrpSpPr/>
          <p:nvPr/>
        </p:nvGrpSpPr>
        <p:grpSpPr>
          <a:xfrm>
            <a:off x="11966602" y="3668762"/>
            <a:ext cx="178" cy="6590"/>
            <a:chOff x="0" y="0"/>
            <a:chExt cx="237" cy="8787"/>
          </a:xfrm>
        </p:grpSpPr>
        <p:sp>
          <p:nvSpPr>
            <p:cNvPr id="19" name="Freeform 19"/>
            <p:cNvSpPr/>
            <p:nvPr/>
          </p:nvSpPr>
          <p:spPr>
            <a:xfrm>
              <a:off x="0" y="254"/>
              <a:ext cx="0" cy="8509"/>
            </a:xfrm>
            <a:custGeom>
              <a:avLst/>
              <a:gdLst/>
              <a:ahLst/>
              <a:cxnLst/>
              <a:rect l="l" t="t" r="r" b="b"/>
              <a:pathLst>
                <a:path h="8509">
                  <a:moveTo>
                    <a:pt x="0" y="0"/>
                  </a:moveTo>
                  <a:cubicBezTo>
                    <a:pt x="0" y="4318"/>
                    <a:pt x="0" y="4318"/>
                    <a:pt x="0" y="8509"/>
                  </a:cubicBezTo>
                  <a:close/>
                </a:path>
              </a:pathLst>
            </a:custGeom>
            <a:solidFill>
              <a:srgbClr val="262A29"/>
            </a:solidFill>
          </p:spPr>
          <p:txBody>
            <a:bodyPr/>
            <a:lstStyle/>
            <a:p>
              <a:endParaRPr lang="en-US"/>
            </a:p>
          </p:txBody>
        </p:sp>
      </p:grpSp>
      <p:sp>
        <p:nvSpPr>
          <p:cNvPr id="20" name="Freeform 20"/>
          <p:cNvSpPr/>
          <p:nvPr/>
        </p:nvSpPr>
        <p:spPr>
          <a:xfrm>
            <a:off x="-118900" y="8437850"/>
            <a:ext cx="18374276" cy="7222394"/>
          </a:xfrm>
          <a:custGeom>
            <a:avLst/>
            <a:gdLst/>
            <a:ahLst/>
            <a:cxnLst/>
            <a:rect l="l" t="t" r="r" b="b"/>
            <a:pathLst>
              <a:path w="18374276" h="7222394">
                <a:moveTo>
                  <a:pt x="0" y="0"/>
                </a:moveTo>
                <a:lnTo>
                  <a:pt x="18374276" y="0"/>
                </a:lnTo>
                <a:lnTo>
                  <a:pt x="18374276" y="7222394"/>
                </a:lnTo>
                <a:lnTo>
                  <a:pt x="0" y="7222394"/>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en-US"/>
          </a:p>
        </p:txBody>
      </p:sp>
      <p:sp>
        <p:nvSpPr>
          <p:cNvPr id="25" name="TextBox 21">
            <a:extLst>
              <a:ext uri="{FF2B5EF4-FFF2-40B4-BE49-F238E27FC236}">
                <a16:creationId xmlns:a16="http://schemas.microsoft.com/office/drawing/2014/main" id="{724E11AD-FA06-B560-A077-10CDBADDEB80}"/>
              </a:ext>
            </a:extLst>
          </p:cNvPr>
          <p:cNvSpPr txBox="1"/>
          <p:nvPr/>
        </p:nvSpPr>
        <p:spPr>
          <a:xfrm>
            <a:off x="2007586" y="-173137"/>
            <a:ext cx="13737440" cy="1920782"/>
          </a:xfrm>
          <a:prstGeom prst="rect">
            <a:avLst/>
          </a:prstGeom>
        </p:spPr>
        <p:txBody>
          <a:bodyPr wrap="square" lIns="0" tIns="0" rIns="0" bIns="0" rtlCol="0" anchor="t">
            <a:spAutoFit/>
          </a:bodyPr>
          <a:lstStyle/>
          <a:p>
            <a:pPr lvl="1">
              <a:lnSpc>
                <a:spcPts val="17280"/>
              </a:lnSpc>
            </a:pPr>
            <a:r>
              <a:rPr lang="en-US" sz="8800" dirty="0">
                <a:solidFill>
                  <a:srgbClr val="262A29"/>
                </a:solidFill>
                <a:latin typeface="Arimo Bold"/>
              </a:rPr>
              <a:t>Pause Game &amp; Settings</a:t>
            </a:r>
          </a:p>
        </p:txBody>
      </p:sp>
      <p:sp>
        <p:nvSpPr>
          <p:cNvPr id="24" name="TextBox 21">
            <a:extLst>
              <a:ext uri="{FF2B5EF4-FFF2-40B4-BE49-F238E27FC236}">
                <a16:creationId xmlns:a16="http://schemas.microsoft.com/office/drawing/2014/main" id="{5138D581-8F2A-EACB-19C7-78DA219391AF}"/>
              </a:ext>
            </a:extLst>
          </p:cNvPr>
          <p:cNvSpPr txBox="1"/>
          <p:nvPr/>
        </p:nvSpPr>
        <p:spPr>
          <a:xfrm>
            <a:off x="2152982" y="902610"/>
            <a:ext cx="19627239" cy="1792350"/>
          </a:xfrm>
          <a:prstGeom prst="rect">
            <a:avLst/>
          </a:prstGeom>
        </p:spPr>
        <p:txBody>
          <a:bodyPr wrap="square" lIns="0" tIns="0" rIns="0" bIns="0" rtlCol="0" anchor="t">
            <a:spAutoFit/>
          </a:bodyPr>
          <a:lstStyle/>
          <a:p>
            <a:pPr lvl="1">
              <a:lnSpc>
                <a:spcPts val="17280"/>
              </a:lnSpc>
            </a:pPr>
            <a:r>
              <a:rPr lang="en-US" sz="4400" dirty="0">
                <a:solidFill>
                  <a:srgbClr val="262A29"/>
                </a:solidFill>
                <a:latin typeface="Arimo Bold"/>
              </a:rPr>
              <a:t>Pausing game                                   Setting state</a:t>
            </a:r>
          </a:p>
        </p:txBody>
      </p:sp>
      <p:pic>
        <p:nvPicPr>
          <p:cNvPr id="13" name="Hình ảnh 12" descr="Ảnh có chứa văn bản, ảnh chụp màn hình, Phần mềm đa phương tiện, Game PC&#10;&#10;Mô tả được tạo tự động">
            <a:extLst>
              <a:ext uri="{FF2B5EF4-FFF2-40B4-BE49-F238E27FC236}">
                <a16:creationId xmlns:a16="http://schemas.microsoft.com/office/drawing/2014/main" id="{D0A132F7-371D-8D19-0224-2E27545E10A9}"/>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9189558" y="2718518"/>
            <a:ext cx="8406978" cy="6539928"/>
          </a:xfrm>
          <a:prstGeom prst="rect">
            <a:avLst/>
          </a:prstGeom>
        </p:spPr>
      </p:pic>
      <p:pic>
        <p:nvPicPr>
          <p:cNvPr id="22" name="Hình ảnh 21">
            <a:extLst>
              <a:ext uri="{FF2B5EF4-FFF2-40B4-BE49-F238E27FC236}">
                <a16:creationId xmlns:a16="http://schemas.microsoft.com/office/drawing/2014/main" id="{874A4104-9C07-6776-EC20-B4B1B01A5A0D}"/>
              </a:ext>
            </a:extLst>
          </p:cNvPr>
          <p:cNvPicPr>
            <a:picLocks noChangeAspect="1"/>
          </p:cNvPicPr>
          <p:nvPr/>
        </p:nvPicPr>
        <p:blipFill>
          <a:blip r:embed="rId20"/>
          <a:stretch>
            <a:fillRect/>
          </a:stretch>
        </p:blipFill>
        <p:spPr>
          <a:xfrm>
            <a:off x="588288" y="2734117"/>
            <a:ext cx="8012831" cy="6587235"/>
          </a:xfrm>
          <a:prstGeom prst="rect">
            <a:avLst/>
          </a:prstGeom>
        </p:spPr>
      </p:pic>
    </p:spTree>
    <p:extLst>
      <p:ext uri="{BB962C8B-B14F-4D97-AF65-F5344CB8AC3E}">
        <p14:creationId xmlns:p14="http://schemas.microsoft.com/office/powerpoint/2010/main" val="2372319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p:nvPr/>
        </p:nvSpPr>
        <p:spPr>
          <a:xfrm>
            <a:off x="408036" y="234140"/>
            <a:ext cx="18192954" cy="5792346"/>
          </a:xfrm>
          <a:custGeom>
            <a:avLst/>
            <a:gdLst/>
            <a:ahLst/>
            <a:cxnLst/>
            <a:rect l="l" t="t" r="r" b="b"/>
            <a:pathLst>
              <a:path w="18192954" h="5792346">
                <a:moveTo>
                  <a:pt x="0" y="0"/>
                </a:moveTo>
                <a:lnTo>
                  <a:pt x="18192954" y="0"/>
                </a:lnTo>
                <a:lnTo>
                  <a:pt x="18192954" y="5792346"/>
                </a:lnTo>
                <a:lnTo>
                  <a:pt x="0" y="579234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4" name="Group 4"/>
          <p:cNvGrpSpPr/>
          <p:nvPr/>
        </p:nvGrpSpPr>
        <p:grpSpPr>
          <a:xfrm>
            <a:off x="4080640" y="416938"/>
            <a:ext cx="3650180" cy="1003768"/>
            <a:chOff x="0" y="0"/>
            <a:chExt cx="4866907" cy="1338357"/>
          </a:xfrm>
        </p:grpSpPr>
        <p:sp>
          <p:nvSpPr>
            <p:cNvPr id="5" name="Freeform 5"/>
            <p:cNvSpPr/>
            <p:nvPr/>
          </p:nvSpPr>
          <p:spPr>
            <a:xfrm>
              <a:off x="0" y="0"/>
              <a:ext cx="4867021" cy="1338199"/>
            </a:xfrm>
            <a:custGeom>
              <a:avLst/>
              <a:gdLst/>
              <a:ahLst/>
              <a:cxnLst/>
              <a:rect l="l" t="t" r="r" b="b"/>
              <a:pathLst>
                <a:path w="4867021" h="1338199">
                  <a:moveTo>
                    <a:pt x="2975229" y="0"/>
                  </a:moveTo>
                  <a:cubicBezTo>
                    <a:pt x="3166491" y="106680"/>
                    <a:pt x="3273171" y="233426"/>
                    <a:pt x="3273171" y="233426"/>
                  </a:cubicBezTo>
                  <a:lnTo>
                    <a:pt x="3336544" y="785876"/>
                  </a:lnTo>
                  <a:cubicBezTo>
                    <a:pt x="3437001" y="840867"/>
                    <a:pt x="3537585" y="856488"/>
                    <a:pt x="3619754" y="856488"/>
                  </a:cubicBezTo>
                  <a:cubicBezTo>
                    <a:pt x="3728339" y="856488"/>
                    <a:pt x="3804412" y="829183"/>
                    <a:pt x="3804412" y="829183"/>
                  </a:cubicBezTo>
                  <a:lnTo>
                    <a:pt x="4144518" y="955929"/>
                  </a:lnTo>
                  <a:lnTo>
                    <a:pt x="4420235" y="1169162"/>
                  </a:lnTo>
                  <a:lnTo>
                    <a:pt x="4867021" y="1317117"/>
                  </a:lnTo>
                  <a:lnTo>
                    <a:pt x="3910203" y="1338199"/>
                  </a:lnTo>
                  <a:lnTo>
                    <a:pt x="0" y="1338199"/>
                  </a:lnTo>
                  <a:lnTo>
                    <a:pt x="1530350" y="1189355"/>
                  </a:lnTo>
                  <a:lnTo>
                    <a:pt x="1657096" y="892429"/>
                  </a:lnTo>
                  <a:lnTo>
                    <a:pt x="1891538" y="679196"/>
                  </a:lnTo>
                  <a:lnTo>
                    <a:pt x="2210562" y="658114"/>
                  </a:lnTo>
                  <a:lnTo>
                    <a:pt x="2592832" y="254508"/>
                  </a:lnTo>
                  <a:lnTo>
                    <a:pt x="2975229" y="0"/>
                  </a:lnTo>
                  <a:close/>
                </a:path>
              </a:pathLst>
            </a:custGeom>
            <a:solidFill>
              <a:srgbClr val="FFFBF0"/>
            </a:solidFill>
          </p:spPr>
          <p:txBody>
            <a:bodyPr/>
            <a:lstStyle/>
            <a:p>
              <a:endParaRPr lang="en-US"/>
            </a:p>
          </p:txBody>
        </p:sp>
      </p:grpSp>
      <p:sp>
        <p:nvSpPr>
          <p:cNvPr id="6" name="Freeform 6"/>
          <p:cNvSpPr/>
          <p:nvPr/>
        </p:nvSpPr>
        <p:spPr>
          <a:xfrm>
            <a:off x="-32498" y="8246550"/>
            <a:ext cx="18259022" cy="2225678"/>
          </a:xfrm>
          <a:custGeom>
            <a:avLst/>
            <a:gdLst/>
            <a:ahLst/>
            <a:cxnLst/>
            <a:rect l="l" t="t" r="r" b="b"/>
            <a:pathLst>
              <a:path w="18259022" h="2225678">
                <a:moveTo>
                  <a:pt x="0" y="0"/>
                </a:moveTo>
                <a:lnTo>
                  <a:pt x="18259022" y="0"/>
                </a:lnTo>
                <a:lnTo>
                  <a:pt x="18259022" y="2225678"/>
                </a:lnTo>
                <a:lnTo>
                  <a:pt x="0" y="222567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7" name="Freeform 7"/>
          <p:cNvSpPr/>
          <p:nvPr/>
        </p:nvSpPr>
        <p:spPr>
          <a:xfrm>
            <a:off x="3657078" y="6212062"/>
            <a:ext cx="4497305" cy="4293600"/>
          </a:xfrm>
          <a:custGeom>
            <a:avLst/>
            <a:gdLst/>
            <a:ahLst/>
            <a:cxnLst/>
            <a:rect l="l" t="t" r="r" b="b"/>
            <a:pathLst>
              <a:path w="4497305" h="4293600">
                <a:moveTo>
                  <a:pt x="0" y="0"/>
                </a:moveTo>
                <a:lnTo>
                  <a:pt x="4497304" y="0"/>
                </a:lnTo>
                <a:lnTo>
                  <a:pt x="4497304" y="4293600"/>
                </a:lnTo>
                <a:lnTo>
                  <a:pt x="0" y="42936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8" name="Freeform 8"/>
          <p:cNvSpPr/>
          <p:nvPr/>
        </p:nvSpPr>
        <p:spPr>
          <a:xfrm>
            <a:off x="13960490" y="7432308"/>
            <a:ext cx="4327510" cy="3611372"/>
          </a:xfrm>
          <a:custGeom>
            <a:avLst/>
            <a:gdLst/>
            <a:ahLst/>
            <a:cxnLst/>
            <a:rect l="l" t="t" r="r" b="b"/>
            <a:pathLst>
              <a:path w="4327510" h="3611372">
                <a:moveTo>
                  <a:pt x="0" y="0"/>
                </a:moveTo>
                <a:lnTo>
                  <a:pt x="4327510" y="0"/>
                </a:lnTo>
                <a:lnTo>
                  <a:pt x="4327510" y="3611372"/>
                </a:lnTo>
                <a:lnTo>
                  <a:pt x="0" y="361137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9" name="Freeform 9"/>
          <p:cNvSpPr/>
          <p:nvPr/>
        </p:nvSpPr>
        <p:spPr>
          <a:xfrm>
            <a:off x="11187439" y="6294048"/>
            <a:ext cx="4557587" cy="4449751"/>
          </a:xfrm>
          <a:custGeom>
            <a:avLst/>
            <a:gdLst/>
            <a:ahLst/>
            <a:cxnLst/>
            <a:rect l="l" t="t" r="r" b="b"/>
            <a:pathLst>
              <a:path w="4557587" h="4449751">
                <a:moveTo>
                  <a:pt x="0" y="0"/>
                </a:moveTo>
                <a:lnTo>
                  <a:pt x="4557586" y="0"/>
                </a:lnTo>
                <a:lnTo>
                  <a:pt x="4557586" y="4449750"/>
                </a:lnTo>
                <a:lnTo>
                  <a:pt x="0" y="4449750"/>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10" name="Freeform 10"/>
          <p:cNvSpPr/>
          <p:nvPr/>
        </p:nvSpPr>
        <p:spPr>
          <a:xfrm>
            <a:off x="-1766462" y="4633214"/>
            <a:ext cx="6978354" cy="5236848"/>
          </a:xfrm>
          <a:custGeom>
            <a:avLst/>
            <a:gdLst/>
            <a:ahLst/>
            <a:cxnLst/>
            <a:rect l="l" t="t" r="r" b="b"/>
            <a:pathLst>
              <a:path w="6978354" h="5236848">
                <a:moveTo>
                  <a:pt x="0" y="0"/>
                </a:moveTo>
                <a:lnTo>
                  <a:pt x="6978354" y="0"/>
                </a:lnTo>
                <a:lnTo>
                  <a:pt x="6978354" y="5236848"/>
                </a:lnTo>
                <a:lnTo>
                  <a:pt x="0" y="5236848"/>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US"/>
          </a:p>
        </p:txBody>
      </p:sp>
      <p:sp>
        <p:nvSpPr>
          <p:cNvPr id="12" name="Freeform 12"/>
          <p:cNvSpPr/>
          <p:nvPr/>
        </p:nvSpPr>
        <p:spPr>
          <a:xfrm>
            <a:off x="8974936" y="8358862"/>
            <a:ext cx="187350" cy="73016"/>
          </a:xfrm>
          <a:custGeom>
            <a:avLst/>
            <a:gdLst/>
            <a:ahLst/>
            <a:cxnLst/>
            <a:rect l="l" t="t" r="r" b="b"/>
            <a:pathLst>
              <a:path w="187350" h="73016">
                <a:moveTo>
                  <a:pt x="0" y="0"/>
                </a:moveTo>
                <a:lnTo>
                  <a:pt x="187350" y="0"/>
                </a:lnTo>
                <a:lnTo>
                  <a:pt x="187350" y="73016"/>
                </a:lnTo>
                <a:lnTo>
                  <a:pt x="0" y="73016"/>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en-US"/>
          </a:p>
        </p:txBody>
      </p:sp>
      <p:grpSp>
        <p:nvGrpSpPr>
          <p:cNvPr id="14" name="Group 14"/>
          <p:cNvGrpSpPr/>
          <p:nvPr/>
        </p:nvGrpSpPr>
        <p:grpSpPr>
          <a:xfrm>
            <a:off x="12892148" y="4713806"/>
            <a:ext cx="178" cy="42030"/>
            <a:chOff x="0" y="0"/>
            <a:chExt cx="237" cy="56040"/>
          </a:xfrm>
        </p:grpSpPr>
        <p:sp>
          <p:nvSpPr>
            <p:cNvPr id="15" name="Freeform 15"/>
            <p:cNvSpPr/>
            <p:nvPr/>
          </p:nvSpPr>
          <p:spPr>
            <a:xfrm>
              <a:off x="0" y="0"/>
              <a:ext cx="0" cy="56007"/>
            </a:xfrm>
            <a:custGeom>
              <a:avLst/>
              <a:gdLst/>
              <a:ahLst/>
              <a:cxnLst/>
              <a:rect l="l" t="t" r="r" b="b"/>
              <a:pathLst>
                <a:path h="56007">
                  <a:moveTo>
                    <a:pt x="0" y="56007"/>
                  </a:moveTo>
                  <a:lnTo>
                    <a:pt x="0" y="0"/>
                  </a:lnTo>
                  <a:close/>
                </a:path>
              </a:pathLst>
            </a:custGeom>
            <a:solidFill>
              <a:srgbClr val="262A29"/>
            </a:solidFill>
          </p:spPr>
          <p:txBody>
            <a:bodyPr/>
            <a:lstStyle/>
            <a:p>
              <a:endParaRPr lang="en-US"/>
            </a:p>
          </p:txBody>
        </p:sp>
      </p:grpSp>
      <p:grpSp>
        <p:nvGrpSpPr>
          <p:cNvPr id="16" name="Group 16"/>
          <p:cNvGrpSpPr/>
          <p:nvPr/>
        </p:nvGrpSpPr>
        <p:grpSpPr>
          <a:xfrm>
            <a:off x="12560006" y="3668762"/>
            <a:ext cx="178" cy="6590"/>
            <a:chOff x="0" y="0"/>
            <a:chExt cx="237" cy="8787"/>
          </a:xfrm>
        </p:grpSpPr>
        <p:sp>
          <p:nvSpPr>
            <p:cNvPr id="17" name="Freeform 17"/>
            <p:cNvSpPr/>
            <p:nvPr/>
          </p:nvSpPr>
          <p:spPr>
            <a:xfrm>
              <a:off x="0" y="254"/>
              <a:ext cx="0" cy="8509"/>
            </a:xfrm>
            <a:custGeom>
              <a:avLst/>
              <a:gdLst/>
              <a:ahLst/>
              <a:cxnLst/>
              <a:rect l="l" t="t" r="r" b="b"/>
              <a:pathLst>
                <a:path h="8509">
                  <a:moveTo>
                    <a:pt x="0" y="8509"/>
                  </a:moveTo>
                  <a:cubicBezTo>
                    <a:pt x="0" y="4318"/>
                    <a:pt x="0" y="4318"/>
                    <a:pt x="0" y="0"/>
                  </a:cubicBezTo>
                  <a:close/>
                </a:path>
              </a:pathLst>
            </a:custGeom>
            <a:solidFill>
              <a:srgbClr val="262A29"/>
            </a:solidFill>
          </p:spPr>
          <p:txBody>
            <a:bodyPr/>
            <a:lstStyle/>
            <a:p>
              <a:endParaRPr lang="en-US"/>
            </a:p>
          </p:txBody>
        </p:sp>
      </p:grpSp>
      <p:grpSp>
        <p:nvGrpSpPr>
          <p:cNvPr id="18" name="Group 18"/>
          <p:cNvGrpSpPr/>
          <p:nvPr/>
        </p:nvGrpSpPr>
        <p:grpSpPr>
          <a:xfrm>
            <a:off x="11966602" y="3668762"/>
            <a:ext cx="178" cy="6590"/>
            <a:chOff x="0" y="0"/>
            <a:chExt cx="237" cy="8787"/>
          </a:xfrm>
        </p:grpSpPr>
        <p:sp>
          <p:nvSpPr>
            <p:cNvPr id="19" name="Freeform 19"/>
            <p:cNvSpPr/>
            <p:nvPr/>
          </p:nvSpPr>
          <p:spPr>
            <a:xfrm>
              <a:off x="0" y="254"/>
              <a:ext cx="0" cy="8509"/>
            </a:xfrm>
            <a:custGeom>
              <a:avLst/>
              <a:gdLst/>
              <a:ahLst/>
              <a:cxnLst/>
              <a:rect l="l" t="t" r="r" b="b"/>
              <a:pathLst>
                <a:path h="8509">
                  <a:moveTo>
                    <a:pt x="0" y="0"/>
                  </a:moveTo>
                  <a:cubicBezTo>
                    <a:pt x="0" y="4318"/>
                    <a:pt x="0" y="4318"/>
                    <a:pt x="0" y="8509"/>
                  </a:cubicBezTo>
                  <a:close/>
                </a:path>
              </a:pathLst>
            </a:custGeom>
            <a:solidFill>
              <a:srgbClr val="262A29"/>
            </a:solidFill>
          </p:spPr>
          <p:txBody>
            <a:bodyPr/>
            <a:lstStyle/>
            <a:p>
              <a:endParaRPr lang="en-US"/>
            </a:p>
          </p:txBody>
        </p:sp>
      </p:grpSp>
      <p:sp>
        <p:nvSpPr>
          <p:cNvPr id="20" name="Freeform 20"/>
          <p:cNvSpPr/>
          <p:nvPr/>
        </p:nvSpPr>
        <p:spPr>
          <a:xfrm>
            <a:off x="-118900" y="8437850"/>
            <a:ext cx="18374276" cy="7222394"/>
          </a:xfrm>
          <a:custGeom>
            <a:avLst/>
            <a:gdLst/>
            <a:ahLst/>
            <a:cxnLst/>
            <a:rect l="l" t="t" r="r" b="b"/>
            <a:pathLst>
              <a:path w="18374276" h="7222394">
                <a:moveTo>
                  <a:pt x="0" y="0"/>
                </a:moveTo>
                <a:lnTo>
                  <a:pt x="18374276" y="0"/>
                </a:lnTo>
                <a:lnTo>
                  <a:pt x="18374276" y="7222394"/>
                </a:lnTo>
                <a:lnTo>
                  <a:pt x="0" y="7222394"/>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en-US"/>
          </a:p>
        </p:txBody>
      </p:sp>
      <p:sp>
        <p:nvSpPr>
          <p:cNvPr id="25" name="TextBox 21">
            <a:extLst>
              <a:ext uri="{FF2B5EF4-FFF2-40B4-BE49-F238E27FC236}">
                <a16:creationId xmlns:a16="http://schemas.microsoft.com/office/drawing/2014/main" id="{724E11AD-FA06-B560-A077-10CDBADDEB80}"/>
              </a:ext>
            </a:extLst>
          </p:cNvPr>
          <p:cNvSpPr txBox="1"/>
          <p:nvPr/>
        </p:nvSpPr>
        <p:spPr>
          <a:xfrm>
            <a:off x="3331360" y="-203430"/>
            <a:ext cx="11531306" cy="1955792"/>
          </a:xfrm>
          <a:prstGeom prst="rect">
            <a:avLst/>
          </a:prstGeom>
        </p:spPr>
        <p:txBody>
          <a:bodyPr wrap="square" lIns="0" tIns="0" rIns="0" bIns="0" rtlCol="0" anchor="t">
            <a:spAutoFit/>
          </a:bodyPr>
          <a:lstStyle/>
          <a:p>
            <a:pPr lvl="1">
              <a:lnSpc>
                <a:spcPts val="17280"/>
              </a:lnSpc>
            </a:pPr>
            <a:r>
              <a:rPr lang="en-US" sz="8800" dirty="0">
                <a:solidFill>
                  <a:srgbClr val="262A29"/>
                </a:solidFill>
                <a:latin typeface="Arimo Bold"/>
              </a:rPr>
              <a:t>Interact with NPCs</a:t>
            </a:r>
          </a:p>
        </p:txBody>
      </p:sp>
      <p:sp>
        <p:nvSpPr>
          <p:cNvPr id="24" name="TextBox 21">
            <a:extLst>
              <a:ext uri="{FF2B5EF4-FFF2-40B4-BE49-F238E27FC236}">
                <a16:creationId xmlns:a16="http://schemas.microsoft.com/office/drawing/2014/main" id="{5138D581-8F2A-EACB-19C7-78DA219391AF}"/>
              </a:ext>
            </a:extLst>
          </p:cNvPr>
          <p:cNvSpPr txBox="1"/>
          <p:nvPr/>
        </p:nvSpPr>
        <p:spPr>
          <a:xfrm>
            <a:off x="2971800" y="734868"/>
            <a:ext cx="19627239" cy="1792350"/>
          </a:xfrm>
          <a:prstGeom prst="rect">
            <a:avLst/>
          </a:prstGeom>
        </p:spPr>
        <p:txBody>
          <a:bodyPr wrap="square" lIns="0" tIns="0" rIns="0" bIns="0" rtlCol="0" anchor="t">
            <a:spAutoFit/>
          </a:bodyPr>
          <a:lstStyle/>
          <a:p>
            <a:pPr lvl="1">
              <a:lnSpc>
                <a:spcPts val="17280"/>
              </a:lnSpc>
            </a:pPr>
            <a:r>
              <a:rPr lang="en-US" sz="4400" dirty="0">
                <a:solidFill>
                  <a:srgbClr val="262A29"/>
                </a:solidFill>
                <a:latin typeface="Arimo Bold"/>
              </a:rPr>
              <a:t>Hitting NPCs and pressing enter button</a:t>
            </a:r>
          </a:p>
        </p:txBody>
      </p:sp>
      <p:pic>
        <p:nvPicPr>
          <p:cNvPr id="11" name="Hình ảnh 10" descr="Ảnh có chứa văn bản, ảnh chụp màn hình, bản đồ&#10;&#10;Mô tả được tạo tự động">
            <a:extLst>
              <a:ext uri="{FF2B5EF4-FFF2-40B4-BE49-F238E27FC236}">
                <a16:creationId xmlns:a16="http://schemas.microsoft.com/office/drawing/2014/main" id="{4AE7A835-94CE-0F6C-6B59-B75803F77F87}"/>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3975990" y="2580240"/>
            <a:ext cx="9923024" cy="7719285"/>
          </a:xfrm>
          <a:prstGeom prst="rect">
            <a:avLst/>
          </a:prstGeom>
        </p:spPr>
      </p:pic>
    </p:spTree>
    <p:extLst>
      <p:ext uri="{BB962C8B-B14F-4D97-AF65-F5344CB8AC3E}">
        <p14:creationId xmlns:p14="http://schemas.microsoft.com/office/powerpoint/2010/main" val="35172854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p:nvPr/>
        </p:nvSpPr>
        <p:spPr>
          <a:xfrm>
            <a:off x="408036" y="234140"/>
            <a:ext cx="18192954" cy="5792346"/>
          </a:xfrm>
          <a:custGeom>
            <a:avLst/>
            <a:gdLst/>
            <a:ahLst/>
            <a:cxnLst/>
            <a:rect l="l" t="t" r="r" b="b"/>
            <a:pathLst>
              <a:path w="18192954" h="5792346">
                <a:moveTo>
                  <a:pt x="0" y="0"/>
                </a:moveTo>
                <a:lnTo>
                  <a:pt x="18192954" y="0"/>
                </a:lnTo>
                <a:lnTo>
                  <a:pt x="18192954" y="5792346"/>
                </a:lnTo>
                <a:lnTo>
                  <a:pt x="0" y="579234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4" name="Group 4"/>
          <p:cNvGrpSpPr/>
          <p:nvPr/>
        </p:nvGrpSpPr>
        <p:grpSpPr>
          <a:xfrm>
            <a:off x="4080640" y="416938"/>
            <a:ext cx="3650180" cy="1003768"/>
            <a:chOff x="0" y="0"/>
            <a:chExt cx="4866907" cy="1338357"/>
          </a:xfrm>
        </p:grpSpPr>
        <p:sp>
          <p:nvSpPr>
            <p:cNvPr id="5" name="Freeform 5"/>
            <p:cNvSpPr/>
            <p:nvPr/>
          </p:nvSpPr>
          <p:spPr>
            <a:xfrm>
              <a:off x="0" y="0"/>
              <a:ext cx="4867021" cy="1338199"/>
            </a:xfrm>
            <a:custGeom>
              <a:avLst/>
              <a:gdLst/>
              <a:ahLst/>
              <a:cxnLst/>
              <a:rect l="l" t="t" r="r" b="b"/>
              <a:pathLst>
                <a:path w="4867021" h="1338199">
                  <a:moveTo>
                    <a:pt x="2975229" y="0"/>
                  </a:moveTo>
                  <a:cubicBezTo>
                    <a:pt x="3166491" y="106680"/>
                    <a:pt x="3273171" y="233426"/>
                    <a:pt x="3273171" y="233426"/>
                  </a:cubicBezTo>
                  <a:lnTo>
                    <a:pt x="3336544" y="785876"/>
                  </a:lnTo>
                  <a:cubicBezTo>
                    <a:pt x="3437001" y="840867"/>
                    <a:pt x="3537585" y="856488"/>
                    <a:pt x="3619754" y="856488"/>
                  </a:cubicBezTo>
                  <a:cubicBezTo>
                    <a:pt x="3728339" y="856488"/>
                    <a:pt x="3804412" y="829183"/>
                    <a:pt x="3804412" y="829183"/>
                  </a:cubicBezTo>
                  <a:lnTo>
                    <a:pt x="4144518" y="955929"/>
                  </a:lnTo>
                  <a:lnTo>
                    <a:pt x="4420235" y="1169162"/>
                  </a:lnTo>
                  <a:lnTo>
                    <a:pt x="4867021" y="1317117"/>
                  </a:lnTo>
                  <a:lnTo>
                    <a:pt x="3910203" y="1338199"/>
                  </a:lnTo>
                  <a:lnTo>
                    <a:pt x="0" y="1338199"/>
                  </a:lnTo>
                  <a:lnTo>
                    <a:pt x="1530350" y="1189355"/>
                  </a:lnTo>
                  <a:lnTo>
                    <a:pt x="1657096" y="892429"/>
                  </a:lnTo>
                  <a:lnTo>
                    <a:pt x="1891538" y="679196"/>
                  </a:lnTo>
                  <a:lnTo>
                    <a:pt x="2210562" y="658114"/>
                  </a:lnTo>
                  <a:lnTo>
                    <a:pt x="2592832" y="254508"/>
                  </a:lnTo>
                  <a:lnTo>
                    <a:pt x="2975229" y="0"/>
                  </a:lnTo>
                  <a:close/>
                </a:path>
              </a:pathLst>
            </a:custGeom>
            <a:solidFill>
              <a:srgbClr val="FFFBF0"/>
            </a:solidFill>
          </p:spPr>
          <p:txBody>
            <a:bodyPr/>
            <a:lstStyle/>
            <a:p>
              <a:endParaRPr lang="en-US"/>
            </a:p>
          </p:txBody>
        </p:sp>
      </p:grpSp>
      <p:sp>
        <p:nvSpPr>
          <p:cNvPr id="6" name="Freeform 6"/>
          <p:cNvSpPr/>
          <p:nvPr/>
        </p:nvSpPr>
        <p:spPr>
          <a:xfrm>
            <a:off x="-32498" y="8246550"/>
            <a:ext cx="18259022" cy="2225678"/>
          </a:xfrm>
          <a:custGeom>
            <a:avLst/>
            <a:gdLst/>
            <a:ahLst/>
            <a:cxnLst/>
            <a:rect l="l" t="t" r="r" b="b"/>
            <a:pathLst>
              <a:path w="18259022" h="2225678">
                <a:moveTo>
                  <a:pt x="0" y="0"/>
                </a:moveTo>
                <a:lnTo>
                  <a:pt x="18259022" y="0"/>
                </a:lnTo>
                <a:lnTo>
                  <a:pt x="18259022" y="2225678"/>
                </a:lnTo>
                <a:lnTo>
                  <a:pt x="0" y="222567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7" name="Freeform 7"/>
          <p:cNvSpPr/>
          <p:nvPr/>
        </p:nvSpPr>
        <p:spPr>
          <a:xfrm>
            <a:off x="3657078" y="6212062"/>
            <a:ext cx="4497305" cy="4293600"/>
          </a:xfrm>
          <a:custGeom>
            <a:avLst/>
            <a:gdLst/>
            <a:ahLst/>
            <a:cxnLst/>
            <a:rect l="l" t="t" r="r" b="b"/>
            <a:pathLst>
              <a:path w="4497305" h="4293600">
                <a:moveTo>
                  <a:pt x="0" y="0"/>
                </a:moveTo>
                <a:lnTo>
                  <a:pt x="4497304" y="0"/>
                </a:lnTo>
                <a:lnTo>
                  <a:pt x="4497304" y="4293600"/>
                </a:lnTo>
                <a:lnTo>
                  <a:pt x="0" y="42936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8" name="Freeform 8"/>
          <p:cNvSpPr/>
          <p:nvPr/>
        </p:nvSpPr>
        <p:spPr>
          <a:xfrm>
            <a:off x="13960490" y="7432308"/>
            <a:ext cx="4327510" cy="3611372"/>
          </a:xfrm>
          <a:custGeom>
            <a:avLst/>
            <a:gdLst/>
            <a:ahLst/>
            <a:cxnLst/>
            <a:rect l="l" t="t" r="r" b="b"/>
            <a:pathLst>
              <a:path w="4327510" h="3611372">
                <a:moveTo>
                  <a:pt x="0" y="0"/>
                </a:moveTo>
                <a:lnTo>
                  <a:pt x="4327510" y="0"/>
                </a:lnTo>
                <a:lnTo>
                  <a:pt x="4327510" y="3611372"/>
                </a:lnTo>
                <a:lnTo>
                  <a:pt x="0" y="361137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9" name="Freeform 9"/>
          <p:cNvSpPr/>
          <p:nvPr/>
        </p:nvSpPr>
        <p:spPr>
          <a:xfrm>
            <a:off x="11187439" y="6294048"/>
            <a:ext cx="4557587" cy="4449751"/>
          </a:xfrm>
          <a:custGeom>
            <a:avLst/>
            <a:gdLst/>
            <a:ahLst/>
            <a:cxnLst/>
            <a:rect l="l" t="t" r="r" b="b"/>
            <a:pathLst>
              <a:path w="4557587" h="4449751">
                <a:moveTo>
                  <a:pt x="0" y="0"/>
                </a:moveTo>
                <a:lnTo>
                  <a:pt x="4557586" y="0"/>
                </a:lnTo>
                <a:lnTo>
                  <a:pt x="4557586" y="4449750"/>
                </a:lnTo>
                <a:lnTo>
                  <a:pt x="0" y="4449750"/>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10" name="Freeform 10"/>
          <p:cNvSpPr/>
          <p:nvPr/>
        </p:nvSpPr>
        <p:spPr>
          <a:xfrm>
            <a:off x="-1766462" y="4633214"/>
            <a:ext cx="6978354" cy="5236848"/>
          </a:xfrm>
          <a:custGeom>
            <a:avLst/>
            <a:gdLst/>
            <a:ahLst/>
            <a:cxnLst/>
            <a:rect l="l" t="t" r="r" b="b"/>
            <a:pathLst>
              <a:path w="6978354" h="5236848">
                <a:moveTo>
                  <a:pt x="0" y="0"/>
                </a:moveTo>
                <a:lnTo>
                  <a:pt x="6978354" y="0"/>
                </a:lnTo>
                <a:lnTo>
                  <a:pt x="6978354" y="5236848"/>
                </a:lnTo>
                <a:lnTo>
                  <a:pt x="0" y="5236848"/>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US"/>
          </a:p>
        </p:txBody>
      </p:sp>
      <p:sp>
        <p:nvSpPr>
          <p:cNvPr id="12" name="Freeform 12"/>
          <p:cNvSpPr/>
          <p:nvPr/>
        </p:nvSpPr>
        <p:spPr>
          <a:xfrm>
            <a:off x="8974936" y="8358862"/>
            <a:ext cx="187350" cy="73016"/>
          </a:xfrm>
          <a:custGeom>
            <a:avLst/>
            <a:gdLst/>
            <a:ahLst/>
            <a:cxnLst/>
            <a:rect l="l" t="t" r="r" b="b"/>
            <a:pathLst>
              <a:path w="187350" h="73016">
                <a:moveTo>
                  <a:pt x="0" y="0"/>
                </a:moveTo>
                <a:lnTo>
                  <a:pt x="187350" y="0"/>
                </a:lnTo>
                <a:lnTo>
                  <a:pt x="187350" y="73016"/>
                </a:lnTo>
                <a:lnTo>
                  <a:pt x="0" y="73016"/>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en-US"/>
          </a:p>
        </p:txBody>
      </p:sp>
      <p:grpSp>
        <p:nvGrpSpPr>
          <p:cNvPr id="14" name="Group 14"/>
          <p:cNvGrpSpPr/>
          <p:nvPr/>
        </p:nvGrpSpPr>
        <p:grpSpPr>
          <a:xfrm>
            <a:off x="12892148" y="4713806"/>
            <a:ext cx="178" cy="42030"/>
            <a:chOff x="0" y="0"/>
            <a:chExt cx="237" cy="56040"/>
          </a:xfrm>
        </p:grpSpPr>
        <p:sp>
          <p:nvSpPr>
            <p:cNvPr id="15" name="Freeform 15"/>
            <p:cNvSpPr/>
            <p:nvPr/>
          </p:nvSpPr>
          <p:spPr>
            <a:xfrm>
              <a:off x="0" y="0"/>
              <a:ext cx="0" cy="56007"/>
            </a:xfrm>
            <a:custGeom>
              <a:avLst/>
              <a:gdLst/>
              <a:ahLst/>
              <a:cxnLst/>
              <a:rect l="l" t="t" r="r" b="b"/>
              <a:pathLst>
                <a:path h="56007">
                  <a:moveTo>
                    <a:pt x="0" y="56007"/>
                  </a:moveTo>
                  <a:lnTo>
                    <a:pt x="0" y="0"/>
                  </a:lnTo>
                  <a:close/>
                </a:path>
              </a:pathLst>
            </a:custGeom>
            <a:solidFill>
              <a:srgbClr val="262A29"/>
            </a:solidFill>
          </p:spPr>
          <p:txBody>
            <a:bodyPr/>
            <a:lstStyle/>
            <a:p>
              <a:endParaRPr lang="en-US"/>
            </a:p>
          </p:txBody>
        </p:sp>
      </p:grpSp>
      <p:grpSp>
        <p:nvGrpSpPr>
          <p:cNvPr id="16" name="Group 16"/>
          <p:cNvGrpSpPr/>
          <p:nvPr/>
        </p:nvGrpSpPr>
        <p:grpSpPr>
          <a:xfrm>
            <a:off x="12560006" y="3668762"/>
            <a:ext cx="178" cy="6590"/>
            <a:chOff x="0" y="0"/>
            <a:chExt cx="237" cy="8787"/>
          </a:xfrm>
        </p:grpSpPr>
        <p:sp>
          <p:nvSpPr>
            <p:cNvPr id="17" name="Freeform 17"/>
            <p:cNvSpPr/>
            <p:nvPr/>
          </p:nvSpPr>
          <p:spPr>
            <a:xfrm>
              <a:off x="0" y="254"/>
              <a:ext cx="0" cy="8509"/>
            </a:xfrm>
            <a:custGeom>
              <a:avLst/>
              <a:gdLst/>
              <a:ahLst/>
              <a:cxnLst/>
              <a:rect l="l" t="t" r="r" b="b"/>
              <a:pathLst>
                <a:path h="8509">
                  <a:moveTo>
                    <a:pt x="0" y="8509"/>
                  </a:moveTo>
                  <a:cubicBezTo>
                    <a:pt x="0" y="4318"/>
                    <a:pt x="0" y="4318"/>
                    <a:pt x="0" y="0"/>
                  </a:cubicBezTo>
                  <a:close/>
                </a:path>
              </a:pathLst>
            </a:custGeom>
            <a:solidFill>
              <a:srgbClr val="262A29"/>
            </a:solidFill>
          </p:spPr>
          <p:txBody>
            <a:bodyPr/>
            <a:lstStyle/>
            <a:p>
              <a:endParaRPr lang="en-US"/>
            </a:p>
          </p:txBody>
        </p:sp>
      </p:grpSp>
      <p:grpSp>
        <p:nvGrpSpPr>
          <p:cNvPr id="18" name="Group 18"/>
          <p:cNvGrpSpPr/>
          <p:nvPr/>
        </p:nvGrpSpPr>
        <p:grpSpPr>
          <a:xfrm>
            <a:off x="11966602" y="3668762"/>
            <a:ext cx="178" cy="6590"/>
            <a:chOff x="0" y="0"/>
            <a:chExt cx="237" cy="8787"/>
          </a:xfrm>
        </p:grpSpPr>
        <p:sp>
          <p:nvSpPr>
            <p:cNvPr id="19" name="Freeform 19"/>
            <p:cNvSpPr/>
            <p:nvPr/>
          </p:nvSpPr>
          <p:spPr>
            <a:xfrm>
              <a:off x="0" y="254"/>
              <a:ext cx="0" cy="8509"/>
            </a:xfrm>
            <a:custGeom>
              <a:avLst/>
              <a:gdLst/>
              <a:ahLst/>
              <a:cxnLst/>
              <a:rect l="l" t="t" r="r" b="b"/>
              <a:pathLst>
                <a:path h="8509">
                  <a:moveTo>
                    <a:pt x="0" y="0"/>
                  </a:moveTo>
                  <a:cubicBezTo>
                    <a:pt x="0" y="4318"/>
                    <a:pt x="0" y="4318"/>
                    <a:pt x="0" y="8509"/>
                  </a:cubicBezTo>
                  <a:close/>
                </a:path>
              </a:pathLst>
            </a:custGeom>
            <a:solidFill>
              <a:srgbClr val="262A29"/>
            </a:solidFill>
          </p:spPr>
          <p:txBody>
            <a:bodyPr/>
            <a:lstStyle/>
            <a:p>
              <a:endParaRPr lang="en-US"/>
            </a:p>
          </p:txBody>
        </p:sp>
      </p:grpSp>
      <p:sp>
        <p:nvSpPr>
          <p:cNvPr id="20" name="Freeform 20"/>
          <p:cNvSpPr/>
          <p:nvPr/>
        </p:nvSpPr>
        <p:spPr>
          <a:xfrm>
            <a:off x="-118900" y="8437850"/>
            <a:ext cx="18374276" cy="7222394"/>
          </a:xfrm>
          <a:custGeom>
            <a:avLst/>
            <a:gdLst/>
            <a:ahLst/>
            <a:cxnLst/>
            <a:rect l="l" t="t" r="r" b="b"/>
            <a:pathLst>
              <a:path w="18374276" h="7222394">
                <a:moveTo>
                  <a:pt x="0" y="0"/>
                </a:moveTo>
                <a:lnTo>
                  <a:pt x="18374276" y="0"/>
                </a:lnTo>
                <a:lnTo>
                  <a:pt x="18374276" y="7222394"/>
                </a:lnTo>
                <a:lnTo>
                  <a:pt x="0" y="7222394"/>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en-US"/>
          </a:p>
        </p:txBody>
      </p:sp>
      <p:sp>
        <p:nvSpPr>
          <p:cNvPr id="25" name="TextBox 21">
            <a:extLst>
              <a:ext uri="{FF2B5EF4-FFF2-40B4-BE49-F238E27FC236}">
                <a16:creationId xmlns:a16="http://schemas.microsoft.com/office/drawing/2014/main" id="{724E11AD-FA06-B560-A077-10CDBADDEB80}"/>
              </a:ext>
            </a:extLst>
          </p:cNvPr>
          <p:cNvSpPr txBox="1"/>
          <p:nvPr/>
        </p:nvSpPr>
        <p:spPr>
          <a:xfrm>
            <a:off x="2411683" y="-204337"/>
            <a:ext cx="13051637" cy="1920782"/>
          </a:xfrm>
          <a:prstGeom prst="rect">
            <a:avLst/>
          </a:prstGeom>
        </p:spPr>
        <p:txBody>
          <a:bodyPr wrap="square" lIns="0" tIns="0" rIns="0" bIns="0" rtlCol="0" anchor="t">
            <a:spAutoFit/>
          </a:bodyPr>
          <a:lstStyle/>
          <a:p>
            <a:pPr lvl="1">
              <a:lnSpc>
                <a:spcPts val="17280"/>
              </a:lnSpc>
            </a:pPr>
            <a:r>
              <a:rPr lang="en-US" sz="8800" dirty="0">
                <a:solidFill>
                  <a:srgbClr val="262A29"/>
                </a:solidFill>
                <a:latin typeface="Arimo Bold"/>
              </a:rPr>
              <a:t>Buying - items system</a:t>
            </a:r>
          </a:p>
        </p:txBody>
      </p:sp>
      <p:sp>
        <p:nvSpPr>
          <p:cNvPr id="24" name="TextBox 21">
            <a:extLst>
              <a:ext uri="{FF2B5EF4-FFF2-40B4-BE49-F238E27FC236}">
                <a16:creationId xmlns:a16="http://schemas.microsoft.com/office/drawing/2014/main" id="{5138D581-8F2A-EACB-19C7-78DA219391AF}"/>
              </a:ext>
            </a:extLst>
          </p:cNvPr>
          <p:cNvSpPr txBox="1"/>
          <p:nvPr/>
        </p:nvSpPr>
        <p:spPr>
          <a:xfrm>
            <a:off x="1905000" y="692240"/>
            <a:ext cx="19627239" cy="1792350"/>
          </a:xfrm>
          <a:prstGeom prst="rect">
            <a:avLst/>
          </a:prstGeom>
        </p:spPr>
        <p:txBody>
          <a:bodyPr wrap="square" lIns="0" tIns="0" rIns="0" bIns="0" rtlCol="0" anchor="t">
            <a:spAutoFit/>
          </a:bodyPr>
          <a:lstStyle/>
          <a:p>
            <a:pPr lvl="1">
              <a:lnSpc>
                <a:spcPts val="17280"/>
              </a:lnSpc>
            </a:pPr>
            <a:r>
              <a:rPr lang="en-US" sz="4400" dirty="0">
                <a:solidFill>
                  <a:srgbClr val="262A29"/>
                </a:solidFill>
                <a:latin typeface="Arimo Bold"/>
              </a:rPr>
              <a:t>Hitting Merchant NPC and pressing enter button</a:t>
            </a:r>
          </a:p>
        </p:txBody>
      </p:sp>
      <p:pic>
        <p:nvPicPr>
          <p:cNvPr id="13" name="Hình ảnh 12">
            <a:extLst>
              <a:ext uri="{FF2B5EF4-FFF2-40B4-BE49-F238E27FC236}">
                <a16:creationId xmlns:a16="http://schemas.microsoft.com/office/drawing/2014/main" id="{96857784-C097-8BC8-12B0-78308FDEA191}"/>
              </a:ext>
            </a:extLst>
          </p:cNvPr>
          <p:cNvPicPr>
            <a:picLocks noChangeAspect="1"/>
          </p:cNvPicPr>
          <p:nvPr/>
        </p:nvPicPr>
        <p:blipFill>
          <a:blip r:embed="rId19"/>
          <a:stretch>
            <a:fillRect/>
          </a:stretch>
        </p:blipFill>
        <p:spPr>
          <a:xfrm>
            <a:off x="61476" y="2653051"/>
            <a:ext cx="8566900" cy="7042728"/>
          </a:xfrm>
          <a:prstGeom prst="rect">
            <a:avLst/>
          </a:prstGeom>
        </p:spPr>
      </p:pic>
      <p:pic>
        <p:nvPicPr>
          <p:cNvPr id="22" name="Hình ảnh 21">
            <a:extLst>
              <a:ext uri="{FF2B5EF4-FFF2-40B4-BE49-F238E27FC236}">
                <a16:creationId xmlns:a16="http://schemas.microsoft.com/office/drawing/2014/main" id="{D040498B-885A-01B7-2D64-EB13E73A7722}"/>
              </a:ext>
            </a:extLst>
          </p:cNvPr>
          <p:cNvPicPr>
            <a:picLocks noChangeAspect="1"/>
          </p:cNvPicPr>
          <p:nvPr/>
        </p:nvPicPr>
        <p:blipFill>
          <a:blip r:embed="rId20"/>
          <a:stretch>
            <a:fillRect/>
          </a:stretch>
        </p:blipFill>
        <p:spPr>
          <a:xfrm>
            <a:off x="8974936" y="2632784"/>
            <a:ext cx="8707795" cy="7158555"/>
          </a:xfrm>
          <a:prstGeom prst="rect">
            <a:avLst/>
          </a:prstGeom>
        </p:spPr>
      </p:pic>
    </p:spTree>
    <p:extLst>
      <p:ext uri="{BB962C8B-B14F-4D97-AF65-F5344CB8AC3E}">
        <p14:creationId xmlns:p14="http://schemas.microsoft.com/office/powerpoint/2010/main" val="16037313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p:nvPr/>
        </p:nvSpPr>
        <p:spPr>
          <a:xfrm>
            <a:off x="408036" y="234140"/>
            <a:ext cx="18192954" cy="5792346"/>
          </a:xfrm>
          <a:custGeom>
            <a:avLst/>
            <a:gdLst/>
            <a:ahLst/>
            <a:cxnLst/>
            <a:rect l="l" t="t" r="r" b="b"/>
            <a:pathLst>
              <a:path w="18192954" h="5792346">
                <a:moveTo>
                  <a:pt x="0" y="0"/>
                </a:moveTo>
                <a:lnTo>
                  <a:pt x="18192954" y="0"/>
                </a:lnTo>
                <a:lnTo>
                  <a:pt x="18192954" y="5792346"/>
                </a:lnTo>
                <a:lnTo>
                  <a:pt x="0" y="579234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4" name="Group 4"/>
          <p:cNvGrpSpPr/>
          <p:nvPr/>
        </p:nvGrpSpPr>
        <p:grpSpPr>
          <a:xfrm>
            <a:off x="4080640" y="416938"/>
            <a:ext cx="3650180" cy="1003768"/>
            <a:chOff x="0" y="0"/>
            <a:chExt cx="4866907" cy="1338357"/>
          </a:xfrm>
        </p:grpSpPr>
        <p:sp>
          <p:nvSpPr>
            <p:cNvPr id="5" name="Freeform 5"/>
            <p:cNvSpPr/>
            <p:nvPr/>
          </p:nvSpPr>
          <p:spPr>
            <a:xfrm>
              <a:off x="0" y="0"/>
              <a:ext cx="4867021" cy="1338199"/>
            </a:xfrm>
            <a:custGeom>
              <a:avLst/>
              <a:gdLst/>
              <a:ahLst/>
              <a:cxnLst/>
              <a:rect l="l" t="t" r="r" b="b"/>
              <a:pathLst>
                <a:path w="4867021" h="1338199">
                  <a:moveTo>
                    <a:pt x="2975229" y="0"/>
                  </a:moveTo>
                  <a:cubicBezTo>
                    <a:pt x="3166491" y="106680"/>
                    <a:pt x="3273171" y="233426"/>
                    <a:pt x="3273171" y="233426"/>
                  </a:cubicBezTo>
                  <a:lnTo>
                    <a:pt x="3336544" y="785876"/>
                  </a:lnTo>
                  <a:cubicBezTo>
                    <a:pt x="3437001" y="840867"/>
                    <a:pt x="3537585" y="856488"/>
                    <a:pt x="3619754" y="856488"/>
                  </a:cubicBezTo>
                  <a:cubicBezTo>
                    <a:pt x="3728339" y="856488"/>
                    <a:pt x="3804412" y="829183"/>
                    <a:pt x="3804412" y="829183"/>
                  </a:cubicBezTo>
                  <a:lnTo>
                    <a:pt x="4144518" y="955929"/>
                  </a:lnTo>
                  <a:lnTo>
                    <a:pt x="4420235" y="1169162"/>
                  </a:lnTo>
                  <a:lnTo>
                    <a:pt x="4867021" y="1317117"/>
                  </a:lnTo>
                  <a:lnTo>
                    <a:pt x="3910203" y="1338199"/>
                  </a:lnTo>
                  <a:lnTo>
                    <a:pt x="0" y="1338199"/>
                  </a:lnTo>
                  <a:lnTo>
                    <a:pt x="1530350" y="1189355"/>
                  </a:lnTo>
                  <a:lnTo>
                    <a:pt x="1657096" y="892429"/>
                  </a:lnTo>
                  <a:lnTo>
                    <a:pt x="1891538" y="679196"/>
                  </a:lnTo>
                  <a:lnTo>
                    <a:pt x="2210562" y="658114"/>
                  </a:lnTo>
                  <a:lnTo>
                    <a:pt x="2592832" y="254508"/>
                  </a:lnTo>
                  <a:lnTo>
                    <a:pt x="2975229" y="0"/>
                  </a:lnTo>
                  <a:close/>
                </a:path>
              </a:pathLst>
            </a:custGeom>
            <a:solidFill>
              <a:srgbClr val="FFFBF0"/>
            </a:solidFill>
          </p:spPr>
          <p:txBody>
            <a:bodyPr/>
            <a:lstStyle/>
            <a:p>
              <a:endParaRPr lang="en-US"/>
            </a:p>
          </p:txBody>
        </p:sp>
      </p:grpSp>
      <p:sp>
        <p:nvSpPr>
          <p:cNvPr id="6" name="Freeform 6"/>
          <p:cNvSpPr/>
          <p:nvPr/>
        </p:nvSpPr>
        <p:spPr>
          <a:xfrm>
            <a:off x="-32498" y="8246550"/>
            <a:ext cx="18259022" cy="2225678"/>
          </a:xfrm>
          <a:custGeom>
            <a:avLst/>
            <a:gdLst/>
            <a:ahLst/>
            <a:cxnLst/>
            <a:rect l="l" t="t" r="r" b="b"/>
            <a:pathLst>
              <a:path w="18259022" h="2225678">
                <a:moveTo>
                  <a:pt x="0" y="0"/>
                </a:moveTo>
                <a:lnTo>
                  <a:pt x="18259022" y="0"/>
                </a:lnTo>
                <a:lnTo>
                  <a:pt x="18259022" y="2225678"/>
                </a:lnTo>
                <a:lnTo>
                  <a:pt x="0" y="222567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7" name="Freeform 7"/>
          <p:cNvSpPr/>
          <p:nvPr/>
        </p:nvSpPr>
        <p:spPr>
          <a:xfrm>
            <a:off x="3657078" y="6212062"/>
            <a:ext cx="4497305" cy="4293600"/>
          </a:xfrm>
          <a:custGeom>
            <a:avLst/>
            <a:gdLst/>
            <a:ahLst/>
            <a:cxnLst/>
            <a:rect l="l" t="t" r="r" b="b"/>
            <a:pathLst>
              <a:path w="4497305" h="4293600">
                <a:moveTo>
                  <a:pt x="0" y="0"/>
                </a:moveTo>
                <a:lnTo>
                  <a:pt x="4497304" y="0"/>
                </a:lnTo>
                <a:lnTo>
                  <a:pt x="4497304" y="4293600"/>
                </a:lnTo>
                <a:lnTo>
                  <a:pt x="0" y="42936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8" name="Freeform 8"/>
          <p:cNvSpPr/>
          <p:nvPr/>
        </p:nvSpPr>
        <p:spPr>
          <a:xfrm>
            <a:off x="13960490" y="7432308"/>
            <a:ext cx="4327510" cy="3611372"/>
          </a:xfrm>
          <a:custGeom>
            <a:avLst/>
            <a:gdLst/>
            <a:ahLst/>
            <a:cxnLst/>
            <a:rect l="l" t="t" r="r" b="b"/>
            <a:pathLst>
              <a:path w="4327510" h="3611372">
                <a:moveTo>
                  <a:pt x="0" y="0"/>
                </a:moveTo>
                <a:lnTo>
                  <a:pt x="4327510" y="0"/>
                </a:lnTo>
                <a:lnTo>
                  <a:pt x="4327510" y="3611372"/>
                </a:lnTo>
                <a:lnTo>
                  <a:pt x="0" y="361137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9" name="Freeform 9"/>
          <p:cNvSpPr/>
          <p:nvPr/>
        </p:nvSpPr>
        <p:spPr>
          <a:xfrm>
            <a:off x="11187439" y="6294048"/>
            <a:ext cx="4557587" cy="4449751"/>
          </a:xfrm>
          <a:custGeom>
            <a:avLst/>
            <a:gdLst/>
            <a:ahLst/>
            <a:cxnLst/>
            <a:rect l="l" t="t" r="r" b="b"/>
            <a:pathLst>
              <a:path w="4557587" h="4449751">
                <a:moveTo>
                  <a:pt x="0" y="0"/>
                </a:moveTo>
                <a:lnTo>
                  <a:pt x="4557586" y="0"/>
                </a:lnTo>
                <a:lnTo>
                  <a:pt x="4557586" y="4449750"/>
                </a:lnTo>
                <a:lnTo>
                  <a:pt x="0" y="4449750"/>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10" name="Freeform 10"/>
          <p:cNvSpPr/>
          <p:nvPr/>
        </p:nvSpPr>
        <p:spPr>
          <a:xfrm>
            <a:off x="-1766462" y="4633214"/>
            <a:ext cx="6978354" cy="5236848"/>
          </a:xfrm>
          <a:custGeom>
            <a:avLst/>
            <a:gdLst/>
            <a:ahLst/>
            <a:cxnLst/>
            <a:rect l="l" t="t" r="r" b="b"/>
            <a:pathLst>
              <a:path w="6978354" h="5236848">
                <a:moveTo>
                  <a:pt x="0" y="0"/>
                </a:moveTo>
                <a:lnTo>
                  <a:pt x="6978354" y="0"/>
                </a:lnTo>
                <a:lnTo>
                  <a:pt x="6978354" y="5236848"/>
                </a:lnTo>
                <a:lnTo>
                  <a:pt x="0" y="5236848"/>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US"/>
          </a:p>
        </p:txBody>
      </p:sp>
      <p:sp>
        <p:nvSpPr>
          <p:cNvPr id="12" name="Freeform 12"/>
          <p:cNvSpPr/>
          <p:nvPr/>
        </p:nvSpPr>
        <p:spPr>
          <a:xfrm>
            <a:off x="8974936" y="8358862"/>
            <a:ext cx="187350" cy="73016"/>
          </a:xfrm>
          <a:custGeom>
            <a:avLst/>
            <a:gdLst/>
            <a:ahLst/>
            <a:cxnLst/>
            <a:rect l="l" t="t" r="r" b="b"/>
            <a:pathLst>
              <a:path w="187350" h="73016">
                <a:moveTo>
                  <a:pt x="0" y="0"/>
                </a:moveTo>
                <a:lnTo>
                  <a:pt x="187350" y="0"/>
                </a:lnTo>
                <a:lnTo>
                  <a:pt x="187350" y="73016"/>
                </a:lnTo>
                <a:lnTo>
                  <a:pt x="0" y="73016"/>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en-US"/>
          </a:p>
        </p:txBody>
      </p:sp>
      <p:grpSp>
        <p:nvGrpSpPr>
          <p:cNvPr id="14" name="Group 14"/>
          <p:cNvGrpSpPr/>
          <p:nvPr/>
        </p:nvGrpSpPr>
        <p:grpSpPr>
          <a:xfrm>
            <a:off x="12892148" y="4713806"/>
            <a:ext cx="178" cy="42030"/>
            <a:chOff x="0" y="0"/>
            <a:chExt cx="237" cy="56040"/>
          </a:xfrm>
        </p:grpSpPr>
        <p:sp>
          <p:nvSpPr>
            <p:cNvPr id="15" name="Freeform 15"/>
            <p:cNvSpPr/>
            <p:nvPr/>
          </p:nvSpPr>
          <p:spPr>
            <a:xfrm>
              <a:off x="0" y="0"/>
              <a:ext cx="0" cy="56007"/>
            </a:xfrm>
            <a:custGeom>
              <a:avLst/>
              <a:gdLst/>
              <a:ahLst/>
              <a:cxnLst/>
              <a:rect l="l" t="t" r="r" b="b"/>
              <a:pathLst>
                <a:path h="56007">
                  <a:moveTo>
                    <a:pt x="0" y="56007"/>
                  </a:moveTo>
                  <a:lnTo>
                    <a:pt x="0" y="0"/>
                  </a:lnTo>
                  <a:close/>
                </a:path>
              </a:pathLst>
            </a:custGeom>
            <a:solidFill>
              <a:srgbClr val="262A29"/>
            </a:solidFill>
          </p:spPr>
          <p:txBody>
            <a:bodyPr/>
            <a:lstStyle/>
            <a:p>
              <a:endParaRPr lang="en-US"/>
            </a:p>
          </p:txBody>
        </p:sp>
      </p:grpSp>
      <p:grpSp>
        <p:nvGrpSpPr>
          <p:cNvPr id="16" name="Group 16"/>
          <p:cNvGrpSpPr/>
          <p:nvPr/>
        </p:nvGrpSpPr>
        <p:grpSpPr>
          <a:xfrm>
            <a:off x="12560006" y="3668762"/>
            <a:ext cx="178" cy="6590"/>
            <a:chOff x="0" y="0"/>
            <a:chExt cx="237" cy="8787"/>
          </a:xfrm>
        </p:grpSpPr>
        <p:sp>
          <p:nvSpPr>
            <p:cNvPr id="17" name="Freeform 17"/>
            <p:cNvSpPr/>
            <p:nvPr/>
          </p:nvSpPr>
          <p:spPr>
            <a:xfrm>
              <a:off x="0" y="254"/>
              <a:ext cx="0" cy="8509"/>
            </a:xfrm>
            <a:custGeom>
              <a:avLst/>
              <a:gdLst/>
              <a:ahLst/>
              <a:cxnLst/>
              <a:rect l="l" t="t" r="r" b="b"/>
              <a:pathLst>
                <a:path h="8509">
                  <a:moveTo>
                    <a:pt x="0" y="8509"/>
                  </a:moveTo>
                  <a:cubicBezTo>
                    <a:pt x="0" y="4318"/>
                    <a:pt x="0" y="4318"/>
                    <a:pt x="0" y="0"/>
                  </a:cubicBezTo>
                  <a:close/>
                </a:path>
              </a:pathLst>
            </a:custGeom>
            <a:solidFill>
              <a:srgbClr val="262A29"/>
            </a:solidFill>
          </p:spPr>
          <p:txBody>
            <a:bodyPr/>
            <a:lstStyle/>
            <a:p>
              <a:endParaRPr lang="en-US"/>
            </a:p>
          </p:txBody>
        </p:sp>
      </p:grpSp>
      <p:grpSp>
        <p:nvGrpSpPr>
          <p:cNvPr id="18" name="Group 18"/>
          <p:cNvGrpSpPr/>
          <p:nvPr/>
        </p:nvGrpSpPr>
        <p:grpSpPr>
          <a:xfrm>
            <a:off x="11966602" y="3668762"/>
            <a:ext cx="178" cy="6590"/>
            <a:chOff x="0" y="0"/>
            <a:chExt cx="237" cy="8787"/>
          </a:xfrm>
        </p:grpSpPr>
        <p:sp>
          <p:nvSpPr>
            <p:cNvPr id="19" name="Freeform 19"/>
            <p:cNvSpPr/>
            <p:nvPr/>
          </p:nvSpPr>
          <p:spPr>
            <a:xfrm>
              <a:off x="0" y="254"/>
              <a:ext cx="0" cy="8509"/>
            </a:xfrm>
            <a:custGeom>
              <a:avLst/>
              <a:gdLst/>
              <a:ahLst/>
              <a:cxnLst/>
              <a:rect l="l" t="t" r="r" b="b"/>
              <a:pathLst>
                <a:path h="8509">
                  <a:moveTo>
                    <a:pt x="0" y="0"/>
                  </a:moveTo>
                  <a:cubicBezTo>
                    <a:pt x="0" y="4318"/>
                    <a:pt x="0" y="4318"/>
                    <a:pt x="0" y="8509"/>
                  </a:cubicBezTo>
                  <a:close/>
                </a:path>
              </a:pathLst>
            </a:custGeom>
            <a:solidFill>
              <a:srgbClr val="262A29"/>
            </a:solidFill>
          </p:spPr>
          <p:txBody>
            <a:bodyPr/>
            <a:lstStyle/>
            <a:p>
              <a:endParaRPr lang="en-US"/>
            </a:p>
          </p:txBody>
        </p:sp>
      </p:grpSp>
      <p:sp>
        <p:nvSpPr>
          <p:cNvPr id="20" name="Freeform 20"/>
          <p:cNvSpPr/>
          <p:nvPr/>
        </p:nvSpPr>
        <p:spPr>
          <a:xfrm>
            <a:off x="-118900" y="8437850"/>
            <a:ext cx="18374276" cy="7222394"/>
          </a:xfrm>
          <a:custGeom>
            <a:avLst/>
            <a:gdLst/>
            <a:ahLst/>
            <a:cxnLst/>
            <a:rect l="l" t="t" r="r" b="b"/>
            <a:pathLst>
              <a:path w="18374276" h="7222394">
                <a:moveTo>
                  <a:pt x="0" y="0"/>
                </a:moveTo>
                <a:lnTo>
                  <a:pt x="18374276" y="0"/>
                </a:lnTo>
                <a:lnTo>
                  <a:pt x="18374276" y="7222394"/>
                </a:lnTo>
                <a:lnTo>
                  <a:pt x="0" y="7222394"/>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en-US"/>
          </a:p>
        </p:txBody>
      </p:sp>
      <p:sp>
        <p:nvSpPr>
          <p:cNvPr id="25" name="TextBox 21">
            <a:extLst>
              <a:ext uri="{FF2B5EF4-FFF2-40B4-BE49-F238E27FC236}">
                <a16:creationId xmlns:a16="http://schemas.microsoft.com/office/drawing/2014/main" id="{724E11AD-FA06-B560-A077-10CDBADDEB80}"/>
              </a:ext>
            </a:extLst>
          </p:cNvPr>
          <p:cNvSpPr txBox="1"/>
          <p:nvPr/>
        </p:nvSpPr>
        <p:spPr>
          <a:xfrm>
            <a:off x="2411683" y="-204337"/>
            <a:ext cx="13051637" cy="1920782"/>
          </a:xfrm>
          <a:prstGeom prst="rect">
            <a:avLst/>
          </a:prstGeom>
        </p:spPr>
        <p:txBody>
          <a:bodyPr wrap="square" lIns="0" tIns="0" rIns="0" bIns="0" rtlCol="0" anchor="t">
            <a:spAutoFit/>
          </a:bodyPr>
          <a:lstStyle/>
          <a:p>
            <a:pPr lvl="1">
              <a:lnSpc>
                <a:spcPts val="17280"/>
              </a:lnSpc>
            </a:pPr>
            <a:r>
              <a:rPr lang="en-US" sz="8800" dirty="0">
                <a:solidFill>
                  <a:srgbClr val="262A29"/>
                </a:solidFill>
                <a:latin typeface="Arimo Bold"/>
              </a:rPr>
              <a:t>Buying - items system</a:t>
            </a:r>
          </a:p>
        </p:txBody>
      </p:sp>
      <p:sp>
        <p:nvSpPr>
          <p:cNvPr id="24" name="TextBox 21">
            <a:extLst>
              <a:ext uri="{FF2B5EF4-FFF2-40B4-BE49-F238E27FC236}">
                <a16:creationId xmlns:a16="http://schemas.microsoft.com/office/drawing/2014/main" id="{5138D581-8F2A-EACB-19C7-78DA219391AF}"/>
              </a:ext>
            </a:extLst>
          </p:cNvPr>
          <p:cNvSpPr txBox="1"/>
          <p:nvPr/>
        </p:nvSpPr>
        <p:spPr>
          <a:xfrm>
            <a:off x="1373819" y="726920"/>
            <a:ext cx="19627239" cy="1792350"/>
          </a:xfrm>
          <a:prstGeom prst="rect">
            <a:avLst/>
          </a:prstGeom>
        </p:spPr>
        <p:txBody>
          <a:bodyPr wrap="square" lIns="0" tIns="0" rIns="0" bIns="0" rtlCol="0" anchor="t">
            <a:spAutoFit/>
          </a:bodyPr>
          <a:lstStyle/>
          <a:p>
            <a:pPr lvl="1">
              <a:lnSpc>
                <a:spcPts val="17280"/>
              </a:lnSpc>
            </a:pPr>
            <a:r>
              <a:rPr lang="en-US" sz="4400" dirty="0">
                <a:solidFill>
                  <a:srgbClr val="262A29"/>
                </a:solidFill>
                <a:latin typeface="Arimo Bold"/>
              </a:rPr>
              <a:t>You can not buy anything when you run out of money</a:t>
            </a:r>
          </a:p>
        </p:txBody>
      </p:sp>
      <p:pic>
        <p:nvPicPr>
          <p:cNvPr id="11" name="Hình ảnh 10">
            <a:extLst>
              <a:ext uri="{FF2B5EF4-FFF2-40B4-BE49-F238E27FC236}">
                <a16:creationId xmlns:a16="http://schemas.microsoft.com/office/drawing/2014/main" id="{8510110F-042E-3E6B-0445-BEE87EBE59BD}"/>
              </a:ext>
            </a:extLst>
          </p:cNvPr>
          <p:cNvPicPr>
            <a:picLocks noChangeAspect="1"/>
          </p:cNvPicPr>
          <p:nvPr/>
        </p:nvPicPr>
        <p:blipFill>
          <a:blip r:embed="rId19"/>
          <a:stretch>
            <a:fillRect/>
          </a:stretch>
        </p:blipFill>
        <p:spPr>
          <a:xfrm>
            <a:off x="4726764" y="2538363"/>
            <a:ext cx="8871043" cy="7292759"/>
          </a:xfrm>
          <a:prstGeom prst="rect">
            <a:avLst/>
          </a:prstGeom>
        </p:spPr>
      </p:pic>
    </p:spTree>
    <p:extLst>
      <p:ext uri="{BB962C8B-B14F-4D97-AF65-F5344CB8AC3E}">
        <p14:creationId xmlns:p14="http://schemas.microsoft.com/office/powerpoint/2010/main" val="13915410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p:nvPr/>
        </p:nvSpPr>
        <p:spPr>
          <a:xfrm>
            <a:off x="408036" y="234140"/>
            <a:ext cx="18192954" cy="5792346"/>
          </a:xfrm>
          <a:custGeom>
            <a:avLst/>
            <a:gdLst/>
            <a:ahLst/>
            <a:cxnLst/>
            <a:rect l="l" t="t" r="r" b="b"/>
            <a:pathLst>
              <a:path w="18192954" h="5792346">
                <a:moveTo>
                  <a:pt x="0" y="0"/>
                </a:moveTo>
                <a:lnTo>
                  <a:pt x="18192954" y="0"/>
                </a:lnTo>
                <a:lnTo>
                  <a:pt x="18192954" y="5792346"/>
                </a:lnTo>
                <a:lnTo>
                  <a:pt x="0" y="579234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4" name="Group 4"/>
          <p:cNvGrpSpPr/>
          <p:nvPr/>
        </p:nvGrpSpPr>
        <p:grpSpPr>
          <a:xfrm>
            <a:off x="4080640" y="416938"/>
            <a:ext cx="3650180" cy="1003768"/>
            <a:chOff x="0" y="0"/>
            <a:chExt cx="4866907" cy="1338357"/>
          </a:xfrm>
        </p:grpSpPr>
        <p:sp>
          <p:nvSpPr>
            <p:cNvPr id="5" name="Freeform 5"/>
            <p:cNvSpPr/>
            <p:nvPr/>
          </p:nvSpPr>
          <p:spPr>
            <a:xfrm>
              <a:off x="0" y="0"/>
              <a:ext cx="4867021" cy="1338199"/>
            </a:xfrm>
            <a:custGeom>
              <a:avLst/>
              <a:gdLst/>
              <a:ahLst/>
              <a:cxnLst/>
              <a:rect l="l" t="t" r="r" b="b"/>
              <a:pathLst>
                <a:path w="4867021" h="1338199">
                  <a:moveTo>
                    <a:pt x="2975229" y="0"/>
                  </a:moveTo>
                  <a:cubicBezTo>
                    <a:pt x="3166491" y="106680"/>
                    <a:pt x="3273171" y="233426"/>
                    <a:pt x="3273171" y="233426"/>
                  </a:cubicBezTo>
                  <a:lnTo>
                    <a:pt x="3336544" y="785876"/>
                  </a:lnTo>
                  <a:cubicBezTo>
                    <a:pt x="3437001" y="840867"/>
                    <a:pt x="3537585" y="856488"/>
                    <a:pt x="3619754" y="856488"/>
                  </a:cubicBezTo>
                  <a:cubicBezTo>
                    <a:pt x="3728339" y="856488"/>
                    <a:pt x="3804412" y="829183"/>
                    <a:pt x="3804412" y="829183"/>
                  </a:cubicBezTo>
                  <a:lnTo>
                    <a:pt x="4144518" y="955929"/>
                  </a:lnTo>
                  <a:lnTo>
                    <a:pt x="4420235" y="1169162"/>
                  </a:lnTo>
                  <a:lnTo>
                    <a:pt x="4867021" y="1317117"/>
                  </a:lnTo>
                  <a:lnTo>
                    <a:pt x="3910203" y="1338199"/>
                  </a:lnTo>
                  <a:lnTo>
                    <a:pt x="0" y="1338199"/>
                  </a:lnTo>
                  <a:lnTo>
                    <a:pt x="1530350" y="1189355"/>
                  </a:lnTo>
                  <a:lnTo>
                    <a:pt x="1657096" y="892429"/>
                  </a:lnTo>
                  <a:lnTo>
                    <a:pt x="1891538" y="679196"/>
                  </a:lnTo>
                  <a:lnTo>
                    <a:pt x="2210562" y="658114"/>
                  </a:lnTo>
                  <a:lnTo>
                    <a:pt x="2592832" y="254508"/>
                  </a:lnTo>
                  <a:lnTo>
                    <a:pt x="2975229" y="0"/>
                  </a:lnTo>
                  <a:close/>
                </a:path>
              </a:pathLst>
            </a:custGeom>
            <a:solidFill>
              <a:srgbClr val="FFFBF0"/>
            </a:solidFill>
          </p:spPr>
          <p:txBody>
            <a:bodyPr/>
            <a:lstStyle/>
            <a:p>
              <a:endParaRPr lang="en-US"/>
            </a:p>
          </p:txBody>
        </p:sp>
      </p:grpSp>
      <p:sp>
        <p:nvSpPr>
          <p:cNvPr id="6" name="Freeform 6"/>
          <p:cNvSpPr/>
          <p:nvPr/>
        </p:nvSpPr>
        <p:spPr>
          <a:xfrm>
            <a:off x="-32498" y="8246550"/>
            <a:ext cx="18259022" cy="2225678"/>
          </a:xfrm>
          <a:custGeom>
            <a:avLst/>
            <a:gdLst/>
            <a:ahLst/>
            <a:cxnLst/>
            <a:rect l="l" t="t" r="r" b="b"/>
            <a:pathLst>
              <a:path w="18259022" h="2225678">
                <a:moveTo>
                  <a:pt x="0" y="0"/>
                </a:moveTo>
                <a:lnTo>
                  <a:pt x="18259022" y="0"/>
                </a:lnTo>
                <a:lnTo>
                  <a:pt x="18259022" y="2225678"/>
                </a:lnTo>
                <a:lnTo>
                  <a:pt x="0" y="222567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7" name="Freeform 7"/>
          <p:cNvSpPr/>
          <p:nvPr/>
        </p:nvSpPr>
        <p:spPr>
          <a:xfrm>
            <a:off x="3657078" y="6212062"/>
            <a:ext cx="4497305" cy="4293600"/>
          </a:xfrm>
          <a:custGeom>
            <a:avLst/>
            <a:gdLst/>
            <a:ahLst/>
            <a:cxnLst/>
            <a:rect l="l" t="t" r="r" b="b"/>
            <a:pathLst>
              <a:path w="4497305" h="4293600">
                <a:moveTo>
                  <a:pt x="0" y="0"/>
                </a:moveTo>
                <a:lnTo>
                  <a:pt x="4497304" y="0"/>
                </a:lnTo>
                <a:lnTo>
                  <a:pt x="4497304" y="4293600"/>
                </a:lnTo>
                <a:lnTo>
                  <a:pt x="0" y="42936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8" name="Freeform 8"/>
          <p:cNvSpPr/>
          <p:nvPr/>
        </p:nvSpPr>
        <p:spPr>
          <a:xfrm>
            <a:off x="13960490" y="7432308"/>
            <a:ext cx="4327510" cy="3611372"/>
          </a:xfrm>
          <a:custGeom>
            <a:avLst/>
            <a:gdLst/>
            <a:ahLst/>
            <a:cxnLst/>
            <a:rect l="l" t="t" r="r" b="b"/>
            <a:pathLst>
              <a:path w="4327510" h="3611372">
                <a:moveTo>
                  <a:pt x="0" y="0"/>
                </a:moveTo>
                <a:lnTo>
                  <a:pt x="4327510" y="0"/>
                </a:lnTo>
                <a:lnTo>
                  <a:pt x="4327510" y="3611372"/>
                </a:lnTo>
                <a:lnTo>
                  <a:pt x="0" y="361137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9" name="Freeform 9"/>
          <p:cNvSpPr/>
          <p:nvPr/>
        </p:nvSpPr>
        <p:spPr>
          <a:xfrm>
            <a:off x="11187439" y="6294048"/>
            <a:ext cx="4557587" cy="4449751"/>
          </a:xfrm>
          <a:custGeom>
            <a:avLst/>
            <a:gdLst/>
            <a:ahLst/>
            <a:cxnLst/>
            <a:rect l="l" t="t" r="r" b="b"/>
            <a:pathLst>
              <a:path w="4557587" h="4449751">
                <a:moveTo>
                  <a:pt x="0" y="0"/>
                </a:moveTo>
                <a:lnTo>
                  <a:pt x="4557586" y="0"/>
                </a:lnTo>
                <a:lnTo>
                  <a:pt x="4557586" y="4449750"/>
                </a:lnTo>
                <a:lnTo>
                  <a:pt x="0" y="4449750"/>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10" name="Freeform 10"/>
          <p:cNvSpPr/>
          <p:nvPr/>
        </p:nvSpPr>
        <p:spPr>
          <a:xfrm>
            <a:off x="-1766462" y="4633214"/>
            <a:ext cx="6978354" cy="5236848"/>
          </a:xfrm>
          <a:custGeom>
            <a:avLst/>
            <a:gdLst/>
            <a:ahLst/>
            <a:cxnLst/>
            <a:rect l="l" t="t" r="r" b="b"/>
            <a:pathLst>
              <a:path w="6978354" h="5236848">
                <a:moveTo>
                  <a:pt x="0" y="0"/>
                </a:moveTo>
                <a:lnTo>
                  <a:pt x="6978354" y="0"/>
                </a:lnTo>
                <a:lnTo>
                  <a:pt x="6978354" y="5236848"/>
                </a:lnTo>
                <a:lnTo>
                  <a:pt x="0" y="5236848"/>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US"/>
          </a:p>
        </p:txBody>
      </p:sp>
      <p:sp>
        <p:nvSpPr>
          <p:cNvPr id="12" name="Freeform 12"/>
          <p:cNvSpPr/>
          <p:nvPr/>
        </p:nvSpPr>
        <p:spPr>
          <a:xfrm>
            <a:off x="8974936" y="8358862"/>
            <a:ext cx="187350" cy="73016"/>
          </a:xfrm>
          <a:custGeom>
            <a:avLst/>
            <a:gdLst/>
            <a:ahLst/>
            <a:cxnLst/>
            <a:rect l="l" t="t" r="r" b="b"/>
            <a:pathLst>
              <a:path w="187350" h="73016">
                <a:moveTo>
                  <a:pt x="0" y="0"/>
                </a:moveTo>
                <a:lnTo>
                  <a:pt x="187350" y="0"/>
                </a:lnTo>
                <a:lnTo>
                  <a:pt x="187350" y="73016"/>
                </a:lnTo>
                <a:lnTo>
                  <a:pt x="0" y="73016"/>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en-US"/>
          </a:p>
        </p:txBody>
      </p:sp>
      <p:grpSp>
        <p:nvGrpSpPr>
          <p:cNvPr id="14" name="Group 14"/>
          <p:cNvGrpSpPr/>
          <p:nvPr/>
        </p:nvGrpSpPr>
        <p:grpSpPr>
          <a:xfrm>
            <a:off x="12892148" y="4713806"/>
            <a:ext cx="178" cy="42030"/>
            <a:chOff x="0" y="0"/>
            <a:chExt cx="237" cy="56040"/>
          </a:xfrm>
        </p:grpSpPr>
        <p:sp>
          <p:nvSpPr>
            <p:cNvPr id="15" name="Freeform 15"/>
            <p:cNvSpPr/>
            <p:nvPr/>
          </p:nvSpPr>
          <p:spPr>
            <a:xfrm>
              <a:off x="0" y="0"/>
              <a:ext cx="0" cy="56007"/>
            </a:xfrm>
            <a:custGeom>
              <a:avLst/>
              <a:gdLst/>
              <a:ahLst/>
              <a:cxnLst/>
              <a:rect l="l" t="t" r="r" b="b"/>
              <a:pathLst>
                <a:path h="56007">
                  <a:moveTo>
                    <a:pt x="0" y="56007"/>
                  </a:moveTo>
                  <a:lnTo>
                    <a:pt x="0" y="0"/>
                  </a:lnTo>
                  <a:close/>
                </a:path>
              </a:pathLst>
            </a:custGeom>
            <a:solidFill>
              <a:srgbClr val="262A29"/>
            </a:solidFill>
          </p:spPr>
          <p:txBody>
            <a:bodyPr/>
            <a:lstStyle/>
            <a:p>
              <a:endParaRPr lang="en-US"/>
            </a:p>
          </p:txBody>
        </p:sp>
      </p:grpSp>
      <p:grpSp>
        <p:nvGrpSpPr>
          <p:cNvPr id="16" name="Group 16"/>
          <p:cNvGrpSpPr/>
          <p:nvPr/>
        </p:nvGrpSpPr>
        <p:grpSpPr>
          <a:xfrm>
            <a:off x="12560006" y="3668762"/>
            <a:ext cx="178" cy="6590"/>
            <a:chOff x="0" y="0"/>
            <a:chExt cx="237" cy="8787"/>
          </a:xfrm>
        </p:grpSpPr>
        <p:sp>
          <p:nvSpPr>
            <p:cNvPr id="17" name="Freeform 17"/>
            <p:cNvSpPr/>
            <p:nvPr/>
          </p:nvSpPr>
          <p:spPr>
            <a:xfrm>
              <a:off x="0" y="254"/>
              <a:ext cx="0" cy="8509"/>
            </a:xfrm>
            <a:custGeom>
              <a:avLst/>
              <a:gdLst/>
              <a:ahLst/>
              <a:cxnLst/>
              <a:rect l="l" t="t" r="r" b="b"/>
              <a:pathLst>
                <a:path h="8509">
                  <a:moveTo>
                    <a:pt x="0" y="8509"/>
                  </a:moveTo>
                  <a:cubicBezTo>
                    <a:pt x="0" y="4318"/>
                    <a:pt x="0" y="4318"/>
                    <a:pt x="0" y="0"/>
                  </a:cubicBezTo>
                  <a:close/>
                </a:path>
              </a:pathLst>
            </a:custGeom>
            <a:solidFill>
              <a:srgbClr val="262A29"/>
            </a:solidFill>
          </p:spPr>
          <p:txBody>
            <a:bodyPr/>
            <a:lstStyle/>
            <a:p>
              <a:endParaRPr lang="en-US"/>
            </a:p>
          </p:txBody>
        </p:sp>
      </p:grpSp>
      <p:grpSp>
        <p:nvGrpSpPr>
          <p:cNvPr id="18" name="Group 18"/>
          <p:cNvGrpSpPr/>
          <p:nvPr/>
        </p:nvGrpSpPr>
        <p:grpSpPr>
          <a:xfrm>
            <a:off x="11966602" y="3668762"/>
            <a:ext cx="178" cy="6590"/>
            <a:chOff x="0" y="0"/>
            <a:chExt cx="237" cy="8787"/>
          </a:xfrm>
        </p:grpSpPr>
        <p:sp>
          <p:nvSpPr>
            <p:cNvPr id="19" name="Freeform 19"/>
            <p:cNvSpPr/>
            <p:nvPr/>
          </p:nvSpPr>
          <p:spPr>
            <a:xfrm>
              <a:off x="0" y="254"/>
              <a:ext cx="0" cy="8509"/>
            </a:xfrm>
            <a:custGeom>
              <a:avLst/>
              <a:gdLst/>
              <a:ahLst/>
              <a:cxnLst/>
              <a:rect l="l" t="t" r="r" b="b"/>
              <a:pathLst>
                <a:path h="8509">
                  <a:moveTo>
                    <a:pt x="0" y="0"/>
                  </a:moveTo>
                  <a:cubicBezTo>
                    <a:pt x="0" y="4318"/>
                    <a:pt x="0" y="4318"/>
                    <a:pt x="0" y="8509"/>
                  </a:cubicBezTo>
                  <a:close/>
                </a:path>
              </a:pathLst>
            </a:custGeom>
            <a:solidFill>
              <a:srgbClr val="262A29"/>
            </a:solidFill>
          </p:spPr>
          <p:txBody>
            <a:bodyPr/>
            <a:lstStyle/>
            <a:p>
              <a:endParaRPr lang="en-US"/>
            </a:p>
          </p:txBody>
        </p:sp>
      </p:grpSp>
      <p:sp>
        <p:nvSpPr>
          <p:cNvPr id="20" name="Freeform 20"/>
          <p:cNvSpPr/>
          <p:nvPr/>
        </p:nvSpPr>
        <p:spPr>
          <a:xfrm>
            <a:off x="-118900" y="8437850"/>
            <a:ext cx="18374276" cy="7222394"/>
          </a:xfrm>
          <a:custGeom>
            <a:avLst/>
            <a:gdLst/>
            <a:ahLst/>
            <a:cxnLst/>
            <a:rect l="l" t="t" r="r" b="b"/>
            <a:pathLst>
              <a:path w="18374276" h="7222394">
                <a:moveTo>
                  <a:pt x="0" y="0"/>
                </a:moveTo>
                <a:lnTo>
                  <a:pt x="18374276" y="0"/>
                </a:lnTo>
                <a:lnTo>
                  <a:pt x="18374276" y="7222394"/>
                </a:lnTo>
                <a:lnTo>
                  <a:pt x="0" y="7222394"/>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en-US"/>
          </a:p>
        </p:txBody>
      </p:sp>
      <p:sp>
        <p:nvSpPr>
          <p:cNvPr id="25" name="TextBox 21">
            <a:extLst>
              <a:ext uri="{FF2B5EF4-FFF2-40B4-BE49-F238E27FC236}">
                <a16:creationId xmlns:a16="http://schemas.microsoft.com/office/drawing/2014/main" id="{724E11AD-FA06-B560-A077-10CDBADDEB80}"/>
              </a:ext>
            </a:extLst>
          </p:cNvPr>
          <p:cNvSpPr txBox="1"/>
          <p:nvPr/>
        </p:nvSpPr>
        <p:spPr>
          <a:xfrm>
            <a:off x="1567027" y="-237025"/>
            <a:ext cx="15190517" cy="1920782"/>
          </a:xfrm>
          <a:prstGeom prst="rect">
            <a:avLst/>
          </a:prstGeom>
        </p:spPr>
        <p:txBody>
          <a:bodyPr wrap="square" lIns="0" tIns="0" rIns="0" bIns="0" rtlCol="0" anchor="t">
            <a:spAutoFit/>
          </a:bodyPr>
          <a:lstStyle/>
          <a:p>
            <a:pPr lvl="1">
              <a:lnSpc>
                <a:spcPts val="17280"/>
              </a:lnSpc>
            </a:pPr>
            <a:r>
              <a:rPr lang="en-US" sz="8800" dirty="0">
                <a:solidFill>
                  <a:srgbClr val="262A29"/>
                </a:solidFill>
                <a:latin typeface="Arimo Bold"/>
              </a:rPr>
              <a:t>Date – and – night system</a:t>
            </a:r>
          </a:p>
        </p:txBody>
      </p:sp>
      <p:sp>
        <p:nvSpPr>
          <p:cNvPr id="24" name="TextBox 21">
            <a:extLst>
              <a:ext uri="{FF2B5EF4-FFF2-40B4-BE49-F238E27FC236}">
                <a16:creationId xmlns:a16="http://schemas.microsoft.com/office/drawing/2014/main" id="{5138D581-8F2A-EACB-19C7-78DA219391AF}"/>
              </a:ext>
            </a:extLst>
          </p:cNvPr>
          <p:cNvSpPr txBox="1"/>
          <p:nvPr/>
        </p:nvSpPr>
        <p:spPr>
          <a:xfrm>
            <a:off x="2676400" y="1224570"/>
            <a:ext cx="19627239" cy="1792350"/>
          </a:xfrm>
          <a:prstGeom prst="rect">
            <a:avLst/>
          </a:prstGeom>
        </p:spPr>
        <p:txBody>
          <a:bodyPr wrap="square" lIns="0" tIns="0" rIns="0" bIns="0" rtlCol="0" anchor="t">
            <a:spAutoFit/>
          </a:bodyPr>
          <a:lstStyle/>
          <a:p>
            <a:pPr lvl="1">
              <a:lnSpc>
                <a:spcPts val="17280"/>
              </a:lnSpc>
            </a:pPr>
            <a:r>
              <a:rPr lang="en-US" sz="4400" dirty="0">
                <a:solidFill>
                  <a:srgbClr val="262A29"/>
                </a:solidFill>
                <a:latin typeface="Arimo Bold"/>
              </a:rPr>
              <a:t>Daytime                                    night time</a:t>
            </a:r>
          </a:p>
        </p:txBody>
      </p:sp>
      <p:pic>
        <p:nvPicPr>
          <p:cNvPr id="11" name="Hình ảnh 10">
            <a:extLst>
              <a:ext uri="{FF2B5EF4-FFF2-40B4-BE49-F238E27FC236}">
                <a16:creationId xmlns:a16="http://schemas.microsoft.com/office/drawing/2014/main" id="{33679B67-A65D-3BA5-C81E-9B38C053E004}"/>
              </a:ext>
            </a:extLst>
          </p:cNvPr>
          <p:cNvPicPr>
            <a:picLocks noChangeAspect="1"/>
          </p:cNvPicPr>
          <p:nvPr/>
        </p:nvPicPr>
        <p:blipFill>
          <a:blip r:embed="rId19"/>
          <a:stretch>
            <a:fillRect/>
          </a:stretch>
        </p:blipFill>
        <p:spPr>
          <a:xfrm>
            <a:off x="8863504" y="3016920"/>
            <a:ext cx="7253032" cy="5962615"/>
          </a:xfrm>
          <a:prstGeom prst="rect">
            <a:avLst/>
          </a:prstGeom>
        </p:spPr>
      </p:pic>
      <p:pic>
        <p:nvPicPr>
          <p:cNvPr id="23" name="Hình ảnh 22" descr="Ảnh có chứa ảnh chụp màn hình, bản đồ, Phần mềm đồ họa&#10;&#10;Mô tả được tạo tự động">
            <a:extLst>
              <a:ext uri="{FF2B5EF4-FFF2-40B4-BE49-F238E27FC236}">
                <a16:creationId xmlns:a16="http://schemas.microsoft.com/office/drawing/2014/main" id="{ADF874E2-5019-D681-9766-76272918FF95}"/>
              </a:ext>
            </a:extLst>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947575" y="3016920"/>
            <a:ext cx="7620879" cy="5928409"/>
          </a:xfrm>
          <a:prstGeom prst="rect">
            <a:avLst/>
          </a:prstGeom>
        </p:spPr>
      </p:pic>
    </p:spTree>
    <p:extLst>
      <p:ext uri="{BB962C8B-B14F-4D97-AF65-F5344CB8AC3E}">
        <p14:creationId xmlns:p14="http://schemas.microsoft.com/office/powerpoint/2010/main" val="27235270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p:nvPr/>
        </p:nvSpPr>
        <p:spPr>
          <a:xfrm>
            <a:off x="408036" y="234140"/>
            <a:ext cx="18192954" cy="5792346"/>
          </a:xfrm>
          <a:custGeom>
            <a:avLst/>
            <a:gdLst/>
            <a:ahLst/>
            <a:cxnLst/>
            <a:rect l="l" t="t" r="r" b="b"/>
            <a:pathLst>
              <a:path w="18192954" h="5792346">
                <a:moveTo>
                  <a:pt x="0" y="0"/>
                </a:moveTo>
                <a:lnTo>
                  <a:pt x="18192954" y="0"/>
                </a:lnTo>
                <a:lnTo>
                  <a:pt x="18192954" y="5792346"/>
                </a:lnTo>
                <a:lnTo>
                  <a:pt x="0" y="579234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4" name="Group 4"/>
          <p:cNvGrpSpPr/>
          <p:nvPr/>
        </p:nvGrpSpPr>
        <p:grpSpPr>
          <a:xfrm>
            <a:off x="4080640" y="416938"/>
            <a:ext cx="3650180" cy="1003768"/>
            <a:chOff x="0" y="0"/>
            <a:chExt cx="4866907" cy="1338357"/>
          </a:xfrm>
        </p:grpSpPr>
        <p:sp>
          <p:nvSpPr>
            <p:cNvPr id="5" name="Freeform 5"/>
            <p:cNvSpPr/>
            <p:nvPr/>
          </p:nvSpPr>
          <p:spPr>
            <a:xfrm>
              <a:off x="0" y="0"/>
              <a:ext cx="4867021" cy="1338199"/>
            </a:xfrm>
            <a:custGeom>
              <a:avLst/>
              <a:gdLst/>
              <a:ahLst/>
              <a:cxnLst/>
              <a:rect l="l" t="t" r="r" b="b"/>
              <a:pathLst>
                <a:path w="4867021" h="1338199">
                  <a:moveTo>
                    <a:pt x="2975229" y="0"/>
                  </a:moveTo>
                  <a:cubicBezTo>
                    <a:pt x="3166491" y="106680"/>
                    <a:pt x="3273171" y="233426"/>
                    <a:pt x="3273171" y="233426"/>
                  </a:cubicBezTo>
                  <a:lnTo>
                    <a:pt x="3336544" y="785876"/>
                  </a:lnTo>
                  <a:cubicBezTo>
                    <a:pt x="3437001" y="840867"/>
                    <a:pt x="3537585" y="856488"/>
                    <a:pt x="3619754" y="856488"/>
                  </a:cubicBezTo>
                  <a:cubicBezTo>
                    <a:pt x="3728339" y="856488"/>
                    <a:pt x="3804412" y="829183"/>
                    <a:pt x="3804412" y="829183"/>
                  </a:cubicBezTo>
                  <a:lnTo>
                    <a:pt x="4144518" y="955929"/>
                  </a:lnTo>
                  <a:lnTo>
                    <a:pt x="4420235" y="1169162"/>
                  </a:lnTo>
                  <a:lnTo>
                    <a:pt x="4867021" y="1317117"/>
                  </a:lnTo>
                  <a:lnTo>
                    <a:pt x="3910203" y="1338199"/>
                  </a:lnTo>
                  <a:lnTo>
                    <a:pt x="0" y="1338199"/>
                  </a:lnTo>
                  <a:lnTo>
                    <a:pt x="1530350" y="1189355"/>
                  </a:lnTo>
                  <a:lnTo>
                    <a:pt x="1657096" y="892429"/>
                  </a:lnTo>
                  <a:lnTo>
                    <a:pt x="1891538" y="679196"/>
                  </a:lnTo>
                  <a:lnTo>
                    <a:pt x="2210562" y="658114"/>
                  </a:lnTo>
                  <a:lnTo>
                    <a:pt x="2592832" y="254508"/>
                  </a:lnTo>
                  <a:lnTo>
                    <a:pt x="2975229" y="0"/>
                  </a:lnTo>
                  <a:close/>
                </a:path>
              </a:pathLst>
            </a:custGeom>
            <a:solidFill>
              <a:srgbClr val="FFFBF0"/>
            </a:solidFill>
          </p:spPr>
          <p:txBody>
            <a:bodyPr/>
            <a:lstStyle/>
            <a:p>
              <a:endParaRPr lang="en-US"/>
            </a:p>
          </p:txBody>
        </p:sp>
      </p:grpSp>
      <p:sp>
        <p:nvSpPr>
          <p:cNvPr id="6" name="Freeform 6"/>
          <p:cNvSpPr/>
          <p:nvPr/>
        </p:nvSpPr>
        <p:spPr>
          <a:xfrm>
            <a:off x="-32498" y="8246550"/>
            <a:ext cx="18259022" cy="2225678"/>
          </a:xfrm>
          <a:custGeom>
            <a:avLst/>
            <a:gdLst/>
            <a:ahLst/>
            <a:cxnLst/>
            <a:rect l="l" t="t" r="r" b="b"/>
            <a:pathLst>
              <a:path w="18259022" h="2225678">
                <a:moveTo>
                  <a:pt x="0" y="0"/>
                </a:moveTo>
                <a:lnTo>
                  <a:pt x="18259022" y="0"/>
                </a:lnTo>
                <a:lnTo>
                  <a:pt x="18259022" y="2225678"/>
                </a:lnTo>
                <a:lnTo>
                  <a:pt x="0" y="222567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7" name="Freeform 7"/>
          <p:cNvSpPr/>
          <p:nvPr/>
        </p:nvSpPr>
        <p:spPr>
          <a:xfrm>
            <a:off x="3657078" y="6212062"/>
            <a:ext cx="4497305" cy="4293600"/>
          </a:xfrm>
          <a:custGeom>
            <a:avLst/>
            <a:gdLst/>
            <a:ahLst/>
            <a:cxnLst/>
            <a:rect l="l" t="t" r="r" b="b"/>
            <a:pathLst>
              <a:path w="4497305" h="4293600">
                <a:moveTo>
                  <a:pt x="0" y="0"/>
                </a:moveTo>
                <a:lnTo>
                  <a:pt x="4497304" y="0"/>
                </a:lnTo>
                <a:lnTo>
                  <a:pt x="4497304" y="4293600"/>
                </a:lnTo>
                <a:lnTo>
                  <a:pt x="0" y="42936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8" name="Freeform 8"/>
          <p:cNvSpPr/>
          <p:nvPr/>
        </p:nvSpPr>
        <p:spPr>
          <a:xfrm>
            <a:off x="13960490" y="7432308"/>
            <a:ext cx="4327510" cy="3611372"/>
          </a:xfrm>
          <a:custGeom>
            <a:avLst/>
            <a:gdLst/>
            <a:ahLst/>
            <a:cxnLst/>
            <a:rect l="l" t="t" r="r" b="b"/>
            <a:pathLst>
              <a:path w="4327510" h="3611372">
                <a:moveTo>
                  <a:pt x="0" y="0"/>
                </a:moveTo>
                <a:lnTo>
                  <a:pt x="4327510" y="0"/>
                </a:lnTo>
                <a:lnTo>
                  <a:pt x="4327510" y="3611372"/>
                </a:lnTo>
                <a:lnTo>
                  <a:pt x="0" y="361137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9" name="Freeform 9"/>
          <p:cNvSpPr/>
          <p:nvPr/>
        </p:nvSpPr>
        <p:spPr>
          <a:xfrm>
            <a:off x="11187439" y="6294048"/>
            <a:ext cx="4557587" cy="4449751"/>
          </a:xfrm>
          <a:custGeom>
            <a:avLst/>
            <a:gdLst/>
            <a:ahLst/>
            <a:cxnLst/>
            <a:rect l="l" t="t" r="r" b="b"/>
            <a:pathLst>
              <a:path w="4557587" h="4449751">
                <a:moveTo>
                  <a:pt x="0" y="0"/>
                </a:moveTo>
                <a:lnTo>
                  <a:pt x="4557586" y="0"/>
                </a:lnTo>
                <a:lnTo>
                  <a:pt x="4557586" y="4449750"/>
                </a:lnTo>
                <a:lnTo>
                  <a:pt x="0" y="4449750"/>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10" name="Freeform 10"/>
          <p:cNvSpPr/>
          <p:nvPr/>
        </p:nvSpPr>
        <p:spPr>
          <a:xfrm>
            <a:off x="-1766462" y="4633214"/>
            <a:ext cx="6978354" cy="5236848"/>
          </a:xfrm>
          <a:custGeom>
            <a:avLst/>
            <a:gdLst/>
            <a:ahLst/>
            <a:cxnLst/>
            <a:rect l="l" t="t" r="r" b="b"/>
            <a:pathLst>
              <a:path w="6978354" h="5236848">
                <a:moveTo>
                  <a:pt x="0" y="0"/>
                </a:moveTo>
                <a:lnTo>
                  <a:pt x="6978354" y="0"/>
                </a:lnTo>
                <a:lnTo>
                  <a:pt x="6978354" y="5236848"/>
                </a:lnTo>
                <a:lnTo>
                  <a:pt x="0" y="5236848"/>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US"/>
          </a:p>
        </p:txBody>
      </p:sp>
      <p:sp>
        <p:nvSpPr>
          <p:cNvPr id="12" name="Freeform 12"/>
          <p:cNvSpPr/>
          <p:nvPr/>
        </p:nvSpPr>
        <p:spPr>
          <a:xfrm>
            <a:off x="8974936" y="8358862"/>
            <a:ext cx="187350" cy="73016"/>
          </a:xfrm>
          <a:custGeom>
            <a:avLst/>
            <a:gdLst/>
            <a:ahLst/>
            <a:cxnLst/>
            <a:rect l="l" t="t" r="r" b="b"/>
            <a:pathLst>
              <a:path w="187350" h="73016">
                <a:moveTo>
                  <a:pt x="0" y="0"/>
                </a:moveTo>
                <a:lnTo>
                  <a:pt x="187350" y="0"/>
                </a:lnTo>
                <a:lnTo>
                  <a:pt x="187350" y="73016"/>
                </a:lnTo>
                <a:lnTo>
                  <a:pt x="0" y="73016"/>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en-US"/>
          </a:p>
        </p:txBody>
      </p:sp>
      <p:grpSp>
        <p:nvGrpSpPr>
          <p:cNvPr id="14" name="Group 14"/>
          <p:cNvGrpSpPr/>
          <p:nvPr/>
        </p:nvGrpSpPr>
        <p:grpSpPr>
          <a:xfrm>
            <a:off x="12892148" y="4713806"/>
            <a:ext cx="178" cy="42030"/>
            <a:chOff x="0" y="0"/>
            <a:chExt cx="237" cy="56040"/>
          </a:xfrm>
        </p:grpSpPr>
        <p:sp>
          <p:nvSpPr>
            <p:cNvPr id="15" name="Freeform 15"/>
            <p:cNvSpPr/>
            <p:nvPr/>
          </p:nvSpPr>
          <p:spPr>
            <a:xfrm>
              <a:off x="0" y="0"/>
              <a:ext cx="0" cy="56007"/>
            </a:xfrm>
            <a:custGeom>
              <a:avLst/>
              <a:gdLst/>
              <a:ahLst/>
              <a:cxnLst/>
              <a:rect l="l" t="t" r="r" b="b"/>
              <a:pathLst>
                <a:path h="56007">
                  <a:moveTo>
                    <a:pt x="0" y="56007"/>
                  </a:moveTo>
                  <a:lnTo>
                    <a:pt x="0" y="0"/>
                  </a:lnTo>
                  <a:close/>
                </a:path>
              </a:pathLst>
            </a:custGeom>
            <a:solidFill>
              <a:srgbClr val="262A29"/>
            </a:solidFill>
          </p:spPr>
          <p:txBody>
            <a:bodyPr/>
            <a:lstStyle/>
            <a:p>
              <a:endParaRPr lang="en-US"/>
            </a:p>
          </p:txBody>
        </p:sp>
      </p:grpSp>
      <p:grpSp>
        <p:nvGrpSpPr>
          <p:cNvPr id="16" name="Group 16"/>
          <p:cNvGrpSpPr/>
          <p:nvPr/>
        </p:nvGrpSpPr>
        <p:grpSpPr>
          <a:xfrm>
            <a:off x="12560006" y="3668762"/>
            <a:ext cx="178" cy="6590"/>
            <a:chOff x="0" y="0"/>
            <a:chExt cx="237" cy="8787"/>
          </a:xfrm>
        </p:grpSpPr>
        <p:sp>
          <p:nvSpPr>
            <p:cNvPr id="17" name="Freeform 17"/>
            <p:cNvSpPr/>
            <p:nvPr/>
          </p:nvSpPr>
          <p:spPr>
            <a:xfrm>
              <a:off x="0" y="254"/>
              <a:ext cx="0" cy="8509"/>
            </a:xfrm>
            <a:custGeom>
              <a:avLst/>
              <a:gdLst/>
              <a:ahLst/>
              <a:cxnLst/>
              <a:rect l="l" t="t" r="r" b="b"/>
              <a:pathLst>
                <a:path h="8509">
                  <a:moveTo>
                    <a:pt x="0" y="8509"/>
                  </a:moveTo>
                  <a:cubicBezTo>
                    <a:pt x="0" y="4318"/>
                    <a:pt x="0" y="4318"/>
                    <a:pt x="0" y="0"/>
                  </a:cubicBezTo>
                  <a:close/>
                </a:path>
              </a:pathLst>
            </a:custGeom>
            <a:solidFill>
              <a:srgbClr val="262A29"/>
            </a:solidFill>
          </p:spPr>
          <p:txBody>
            <a:bodyPr/>
            <a:lstStyle/>
            <a:p>
              <a:endParaRPr lang="en-US"/>
            </a:p>
          </p:txBody>
        </p:sp>
      </p:grpSp>
      <p:grpSp>
        <p:nvGrpSpPr>
          <p:cNvPr id="18" name="Group 18"/>
          <p:cNvGrpSpPr/>
          <p:nvPr/>
        </p:nvGrpSpPr>
        <p:grpSpPr>
          <a:xfrm>
            <a:off x="11966602" y="3668762"/>
            <a:ext cx="178" cy="6590"/>
            <a:chOff x="0" y="0"/>
            <a:chExt cx="237" cy="8787"/>
          </a:xfrm>
        </p:grpSpPr>
        <p:sp>
          <p:nvSpPr>
            <p:cNvPr id="19" name="Freeform 19"/>
            <p:cNvSpPr/>
            <p:nvPr/>
          </p:nvSpPr>
          <p:spPr>
            <a:xfrm>
              <a:off x="0" y="254"/>
              <a:ext cx="0" cy="8509"/>
            </a:xfrm>
            <a:custGeom>
              <a:avLst/>
              <a:gdLst/>
              <a:ahLst/>
              <a:cxnLst/>
              <a:rect l="l" t="t" r="r" b="b"/>
              <a:pathLst>
                <a:path h="8509">
                  <a:moveTo>
                    <a:pt x="0" y="0"/>
                  </a:moveTo>
                  <a:cubicBezTo>
                    <a:pt x="0" y="4318"/>
                    <a:pt x="0" y="4318"/>
                    <a:pt x="0" y="8509"/>
                  </a:cubicBezTo>
                  <a:close/>
                </a:path>
              </a:pathLst>
            </a:custGeom>
            <a:solidFill>
              <a:srgbClr val="262A29"/>
            </a:solidFill>
          </p:spPr>
          <p:txBody>
            <a:bodyPr/>
            <a:lstStyle/>
            <a:p>
              <a:endParaRPr lang="en-US"/>
            </a:p>
          </p:txBody>
        </p:sp>
      </p:grpSp>
      <p:sp>
        <p:nvSpPr>
          <p:cNvPr id="20" name="Freeform 20"/>
          <p:cNvSpPr/>
          <p:nvPr/>
        </p:nvSpPr>
        <p:spPr>
          <a:xfrm>
            <a:off x="-118900" y="8437850"/>
            <a:ext cx="18374276" cy="7222394"/>
          </a:xfrm>
          <a:custGeom>
            <a:avLst/>
            <a:gdLst/>
            <a:ahLst/>
            <a:cxnLst/>
            <a:rect l="l" t="t" r="r" b="b"/>
            <a:pathLst>
              <a:path w="18374276" h="7222394">
                <a:moveTo>
                  <a:pt x="0" y="0"/>
                </a:moveTo>
                <a:lnTo>
                  <a:pt x="18374276" y="0"/>
                </a:lnTo>
                <a:lnTo>
                  <a:pt x="18374276" y="7222394"/>
                </a:lnTo>
                <a:lnTo>
                  <a:pt x="0" y="7222394"/>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en-US"/>
          </a:p>
        </p:txBody>
      </p:sp>
      <p:sp>
        <p:nvSpPr>
          <p:cNvPr id="25" name="TextBox 21">
            <a:extLst>
              <a:ext uri="{FF2B5EF4-FFF2-40B4-BE49-F238E27FC236}">
                <a16:creationId xmlns:a16="http://schemas.microsoft.com/office/drawing/2014/main" id="{724E11AD-FA06-B560-A077-10CDBADDEB80}"/>
              </a:ext>
            </a:extLst>
          </p:cNvPr>
          <p:cNvSpPr txBox="1"/>
          <p:nvPr/>
        </p:nvSpPr>
        <p:spPr>
          <a:xfrm>
            <a:off x="4137477" y="-232746"/>
            <a:ext cx="13051637" cy="1920782"/>
          </a:xfrm>
          <a:prstGeom prst="rect">
            <a:avLst/>
          </a:prstGeom>
        </p:spPr>
        <p:txBody>
          <a:bodyPr wrap="square" lIns="0" tIns="0" rIns="0" bIns="0" rtlCol="0" anchor="t">
            <a:spAutoFit/>
          </a:bodyPr>
          <a:lstStyle/>
          <a:p>
            <a:pPr lvl="1">
              <a:lnSpc>
                <a:spcPts val="17280"/>
              </a:lnSpc>
            </a:pPr>
            <a:r>
              <a:rPr lang="en-US" sz="8800" dirty="0">
                <a:solidFill>
                  <a:srgbClr val="262A29"/>
                </a:solidFill>
                <a:latin typeface="Arimo Bold"/>
              </a:rPr>
              <a:t>Healing systems</a:t>
            </a:r>
          </a:p>
        </p:txBody>
      </p:sp>
      <p:sp>
        <p:nvSpPr>
          <p:cNvPr id="24" name="TextBox 21">
            <a:extLst>
              <a:ext uri="{FF2B5EF4-FFF2-40B4-BE49-F238E27FC236}">
                <a16:creationId xmlns:a16="http://schemas.microsoft.com/office/drawing/2014/main" id="{5138D581-8F2A-EACB-19C7-78DA219391AF}"/>
              </a:ext>
            </a:extLst>
          </p:cNvPr>
          <p:cNvSpPr txBox="1"/>
          <p:nvPr/>
        </p:nvSpPr>
        <p:spPr>
          <a:xfrm>
            <a:off x="1148249" y="891568"/>
            <a:ext cx="19627239" cy="1792350"/>
          </a:xfrm>
          <a:prstGeom prst="rect">
            <a:avLst/>
          </a:prstGeom>
        </p:spPr>
        <p:txBody>
          <a:bodyPr wrap="square" lIns="0" tIns="0" rIns="0" bIns="0" rtlCol="0" anchor="t">
            <a:spAutoFit/>
          </a:bodyPr>
          <a:lstStyle/>
          <a:p>
            <a:pPr lvl="1">
              <a:lnSpc>
                <a:spcPts val="17280"/>
              </a:lnSpc>
            </a:pPr>
            <a:r>
              <a:rPr lang="en-US" sz="4400" dirty="0">
                <a:solidFill>
                  <a:srgbClr val="262A29"/>
                </a:solidFill>
                <a:latin typeface="Arimo Bold"/>
              </a:rPr>
              <a:t>Healing by holy statue</a:t>
            </a:r>
          </a:p>
        </p:txBody>
      </p:sp>
      <p:pic>
        <p:nvPicPr>
          <p:cNvPr id="13" name="Hình ảnh 12">
            <a:extLst>
              <a:ext uri="{FF2B5EF4-FFF2-40B4-BE49-F238E27FC236}">
                <a16:creationId xmlns:a16="http://schemas.microsoft.com/office/drawing/2014/main" id="{FF1A8E7B-E3BD-DE9B-4E00-5E7C56ACFA48}"/>
              </a:ext>
            </a:extLst>
          </p:cNvPr>
          <p:cNvPicPr>
            <a:picLocks noChangeAspect="1"/>
          </p:cNvPicPr>
          <p:nvPr/>
        </p:nvPicPr>
        <p:blipFill>
          <a:blip r:embed="rId19"/>
          <a:stretch>
            <a:fillRect/>
          </a:stretch>
        </p:blipFill>
        <p:spPr>
          <a:xfrm>
            <a:off x="1022510" y="2636496"/>
            <a:ext cx="7345264" cy="6038438"/>
          </a:xfrm>
          <a:prstGeom prst="rect">
            <a:avLst/>
          </a:prstGeom>
        </p:spPr>
      </p:pic>
      <p:pic>
        <p:nvPicPr>
          <p:cNvPr id="22" name="Hình ảnh 21">
            <a:extLst>
              <a:ext uri="{FF2B5EF4-FFF2-40B4-BE49-F238E27FC236}">
                <a16:creationId xmlns:a16="http://schemas.microsoft.com/office/drawing/2014/main" id="{E0B8EE16-3C53-F909-D755-3904EAD41AE4}"/>
              </a:ext>
            </a:extLst>
          </p:cNvPr>
          <p:cNvPicPr>
            <a:picLocks noChangeAspect="1"/>
          </p:cNvPicPr>
          <p:nvPr/>
        </p:nvPicPr>
        <p:blipFill>
          <a:blip r:embed="rId20"/>
          <a:stretch>
            <a:fillRect/>
          </a:stretch>
        </p:blipFill>
        <p:spPr>
          <a:xfrm>
            <a:off x="9589818" y="2590343"/>
            <a:ext cx="7477065" cy="6146790"/>
          </a:xfrm>
          <a:prstGeom prst="rect">
            <a:avLst/>
          </a:prstGeom>
        </p:spPr>
      </p:pic>
      <p:sp>
        <p:nvSpPr>
          <p:cNvPr id="23" name="TextBox 21">
            <a:extLst>
              <a:ext uri="{FF2B5EF4-FFF2-40B4-BE49-F238E27FC236}">
                <a16:creationId xmlns:a16="http://schemas.microsoft.com/office/drawing/2014/main" id="{5E183272-7B0D-D655-03D2-EEB9B7E2CF8A}"/>
              </a:ext>
            </a:extLst>
          </p:cNvPr>
          <p:cNvSpPr txBox="1"/>
          <p:nvPr/>
        </p:nvSpPr>
        <p:spPr>
          <a:xfrm>
            <a:off x="9638395" y="844146"/>
            <a:ext cx="19627239" cy="1792350"/>
          </a:xfrm>
          <a:prstGeom prst="rect">
            <a:avLst/>
          </a:prstGeom>
        </p:spPr>
        <p:txBody>
          <a:bodyPr wrap="square" lIns="0" tIns="0" rIns="0" bIns="0" rtlCol="0" anchor="t">
            <a:spAutoFit/>
          </a:bodyPr>
          <a:lstStyle/>
          <a:p>
            <a:pPr lvl="1">
              <a:lnSpc>
                <a:spcPts val="17280"/>
              </a:lnSpc>
            </a:pPr>
            <a:r>
              <a:rPr lang="en-US" sz="4400" dirty="0">
                <a:solidFill>
                  <a:srgbClr val="262A29"/>
                </a:solidFill>
                <a:latin typeface="Arimo Bold"/>
              </a:rPr>
              <a:t>Healing by healing pot</a:t>
            </a:r>
          </a:p>
        </p:txBody>
      </p:sp>
    </p:spTree>
    <p:extLst>
      <p:ext uri="{BB962C8B-B14F-4D97-AF65-F5344CB8AC3E}">
        <p14:creationId xmlns:p14="http://schemas.microsoft.com/office/powerpoint/2010/main" val="27752898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p:nvPr/>
        </p:nvSpPr>
        <p:spPr>
          <a:xfrm>
            <a:off x="408036" y="234140"/>
            <a:ext cx="18192954" cy="5792346"/>
          </a:xfrm>
          <a:custGeom>
            <a:avLst/>
            <a:gdLst/>
            <a:ahLst/>
            <a:cxnLst/>
            <a:rect l="l" t="t" r="r" b="b"/>
            <a:pathLst>
              <a:path w="18192954" h="5792346">
                <a:moveTo>
                  <a:pt x="0" y="0"/>
                </a:moveTo>
                <a:lnTo>
                  <a:pt x="18192954" y="0"/>
                </a:lnTo>
                <a:lnTo>
                  <a:pt x="18192954" y="5792346"/>
                </a:lnTo>
                <a:lnTo>
                  <a:pt x="0" y="579234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4" name="Group 4"/>
          <p:cNvGrpSpPr/>
          <p:nvPr/>
        </p:nvGrpSpPr>
        <p:grpSpPr>
          <a:xfrm>
            <a:off x="4080640" y="416938"/>
            <a:ext cx="3650180" cy="1003768"/>
            <a:chOff x="0" y="0"/>
            <a:chExt cx="4866907" cy="1338357"/>
          </a:xfrm>
        </p:grpSpPr>
        <p:sp>
          <p:nvSpPr>
            <p:cNvPr id="5" name="Freeform 5"/>
            <p:cNvSpPr/>
            <p:nvPr/>
          </p:nvSpPr>
          <p:spPr>
            <a:xfrm>
              <a:off x="0" y="0"/>
              <a:ext cx="4867021" cy="1338199"/>
            </a:xfrm>
            <a:custGeom>
              <a:avLst/>
              <a:gdLst/>
              <a:ahLst/>
              <a:cxnLst/>
              <a:rect l="l" t="t" r="r" b="b"/>
              <a:pathLst>
                <a:path w="4867021" h="1338199">
                  <a:moveTo>
                    <a:pt x="2975229" y="0"/>
                  </a:moveTo>
                  <a:cubicBezTo>
                    <a:pt x="3166491" y="106680"/>
                    <a:pt x="3273171" y="233426"/>
                    <a:pt x="3273171" y="233426"/>
                  </a:cubicBezTo>
                  <a:lnTo>
                    <a:pt x="3336544" y="785876"/>
                  </a:lnTo>
                  <a:cubicBezTo>
                    <a:pt x="3437001" y="840867"/>
                    <a:pt x="3537585" y="856488"/>
                    <a:pt x="3619754" y="856488"/>
                  </a:cubicBezTo>
                  <a:cubicBezTo>
                    <a:pt x="3728339" y="856488"/>
                    <a:pt x="3804412" y="829183"/>
                    <a:pt x="3804412" y="829183"/>
                  </a:cubicBezTo>
                  <a:lnTo>
                    <a:pt x="4144518" y="955929"/>
                  </a:lnTo>
                  <a:lnTo>
                    <a:pt x="4420235" y="1169162"/>
                  </a:lnTo>
                  <a:lnTo>
                    <a:pt x="4867021" y="1317117"/>
                  </a:lnTo>
                  <a:lnTo>
                    <a:pt x="3910203" y="1338199"/>
                  </a:lnTo>
                  <a:lnTo>
                    <a:pt x="0" y="1338199"/>
                  </a:lnTo>
                  <a:lnTo>
                    <a:pt x="1530350" y="1189355"/>
                  </a:lnTo>
                  <a:lnTo>
                    <a:pt x="1657096" y="892429"/>
                  </a:lnTo>
                  <a:lnTo>
                    <a:pt x="1891538" y="679196"/>
                  </a:lnTo>
                  <a:lnTo>
                    <a:pt x="2210562" y="658114"/>
                  </a:lnTo>
                  <a:lnTo>
                    <a:pt x="2592832" y="254508"/>
                  </a:lnTo>
                  <a:lnTo>
                    <a:pt x="2975229" y="0"/>
                  </a:lnTo>
                  <a:close/>
                </a:path>
              </a:pathLst>
            </a:custGeom>
            <a:solidFill>
              <a:srgbClr val="FFFBF0"/>
            </a:solidFill>
          </p:spPr>
          <p:txBody>
            <a:bodyPr/>
            <a:lstStyle/>
            <a:p>
              <a:endParaRPr lang="en-US"/>
            </a:p>
          </p:txBody>
        </p:sp>
      </p:grpSp>
      <p:sp>
        <p:nvSpPr>
          <p:cNvPr id="6" name="Freeform 6"/>
          <p:cNvSpPr/>
          <p:nvPr/>
        </p:nvSpPr>
        <p:spPr>
          <a:xfrm>
            <a:off x="-32498" y="8246550"/>
            <a:ext cx="18259022" cy="2225678"/>
          </a:xfrm>
          <a:custGeom>
            <a:avLst/>
            <a:gdLst/>
            <a:ahLst/>
            <a:cxnLst/>
            <a:rect l="l" t="t" r="r" b="b"/>
            <a:pathLst>
              <a:path w="18259022" h="2225678">
                <a:moveTo>
                  <a:pt x="0" y="0"/>
                </a:moveTo>
                <a:lnTo>
                  <a:pt x="18259022" y="0"/>
                </a:lnTo>
                <a:lnTo>
                  <a:pt x="18259022" y="2225678"/>
                </a:lnTo>
                <a:lnTo>
                  <a:pt x="0" y="222567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7" name="Freeform 7"/>
          <p:cNvSpPr/>
          <p:nvPr/>
        </p:nvSpPr>
        <p:spPr>
          <a:xfrm>
            <a:off x="3657078" y="6212062"/>
            <a:ext cx="4497305" cy="4293600"/>
          </a:xfrm>
          <a:custGeom>
            <a:avLst/>
            <a:gdLst/>
            <a:ahLst/>
            <a:cxnLst/>
            <a:rect l="l" t="t" r="r" b="b"/>
            <a:pathLst>
              <a:path w="4497305" h="4293600">
                <a:moveTo>
                  <a:pt x="0" y="0"/>
                </a:moveTo>
                <a:lnTo>
                  <a:pt x="4497304" y="0"/>
                </a:lnTo>
                <a:lnTo>
                  <a:pt x="4497304" y="4293600"/>
                </a:lnTo>
                <a:lnTo>
                  <a:pt x="0" y="42936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8" name="Freeform 8"/>
          <p:cNvSpPr/>
          <p:nvPr/>
        </p:nvSpPr>
        <p:spPr>
          <a:xfrm>
            <a:off x="13960490" y="7432308"/>
            <a:ext cx="4327510" cy="3611372"/>
          </a:xfrm>
          <a:custGeom>
            <a:avLst/>
            <a:gdLst/>
            <a:ahLst/>
            <a:cxnLst/>
            <a:rect l="l" t="t" r="r" b="b"/>
            <a:pathLst>
              <a:path w="4327510" h="3611372">
                <a:moveTo>
                  <a:pt x="0" y="0"/>
                </a:moveTo>
                <a:lnTo>
                  <a:pt x="4327510" y="0"/>
                </a:lnTo>
                <a:lnTo>
                  <a:pt x="4327510" y="3611372"/>
                </a:lnTo>
                <a:lnTo>
                  <a:pt x="0" y="361137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9" name="Freeform 9"/>
          <p:cNvSpPr/>
          <p:nvPr/>
        </p:nvSpPr>
        <p:spPr>
          <a:xfrm>
            <a:off x="11187439" y="6294048"/>
            <a:ext cx="4557587" cy="4449751"/>
          </a:xfrm>
          <a:custGeom>
            <a:avLst/>
            <a:gdLst/>
            <a:ahLst/>
            <a:cxnLst/>
            <a:rect l="l" t="t" r="r" b="b"/>
            <a:pathLst>
              <a:path w="4557587" h="4449751">
                <a:moveTo>
                  <a:pt x="0" y="0"/>
                </a:moveTo>
                <a:lnTo>
                  <a:pt x="4557586" y="0"/>
                </a:lnTo>
                <a:lnTo>
                  <a:pt x="4557586" y="4449750"/>
                </a:lnTo>
                <a:lnTo>
                  <a:pt x="0" y="4449750"/>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10" name="Freeform 10"/>
          <p:cNvSpPr/>
          <p:nvPr/>
        </p:nvSpPr>
        <p:spPr>
          <a:xfrm>
            <a:off x="-1766462" y="4633214"/>
            <a:ext cx="6978354" cy="5236848"/>
          </a:xfrm>
          <a:custGeom>
            <a:avLst/>
            <a:gdLst/>
            <a:ahLst/>
            <a:cxnLst/>
            <a:rect l="l" t="t" r="r" b="b"/>
            <a:pathLst>
              <a:path w="6978354" h="5236848">
                <a:moveTo>
                  <a:pt x="0" y="0"/>
                </a:moveTo>
                <a:lnTo>
                  <a:pt x="6978354" y="0"/>
                </a:lnTo>
                <a:lnTo>
                  <a:pt x="6978354" y="5236848"/>
                </a:lnTo>
                <a:lnTo>
                  <a:pt x="0" y="5236848"/>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US"/>
          </a:p>
        </p:txBody>
      </p:sp>
      <p:sp>
        <p:nvSpPr>
          <p:cNvPr id="12" name="Freeform 12"/>
          <p:cNvSpPr/>
          <p:nvPr/>
        </p:nvSpPr>
        <p:spPr>
          <a:xfrm>
            <a:off x="8974936" y="8358862"/>
            <a:ext cx="187350" cy="73016"/>
          </a:xfrm>
          <a:custGeom>
            <a:avLst/>
            <a:gdLst/>
            <a:ahLst/>
            <a:cxnLst/>
            <a:rect l="l" t="t" r="r" b="b"/>
            <a:pathLst>
              <a:path w="187350" h="73016">
                <a:moveTo>
                  <a:pt x="0" y="0"/>
                </a:moveTo>
                <a:lnTo>
                  <a:pt x="187350" y="0"/>
                </a:lnTo>
                <a:lnTo>
                  <a:pt x="187350" y="73016"/>
                </a:lnTo>
                <a:lnTo>
                  <a:pt x="0" y="73016"/>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en-US"/>
          </a:p>
        </p:txBody>
      </p:sp>
      <p:grpSp>
        <p:nvGrpSpPr>
          <p:cNvPr id="14" name="Group 14"/>
          <p:cNvGrpSpPr/>
          <p:nvPr/>
        </p:nvGrpSpPr>
        <p:grpSpPr>
          <a:xfrm>
            <a:off x="12892148" y="4713806"/>
            <a:ext cx="178" cy="42030"/>
            <a:chOff x="0" y="0"/>
            <a:chExt cx="237" cy="56040"/>
          </a:xfrm>
        </p:grpSpPr>
        <p:sp>
          <p:nvSpPr>
            <p:cNvPr id="15" name="Freeform 15"/>
            <p:cNvSpPr/>
            <p:nvPr/>
          </p:nvSpPr>
          <p:spPr>
            <a:xfrm>
              <a:off x="0" y="0"/>
              <a:ext cx="0" cy="56007"/>
            </a:xfrm>
            <a:custGeom>
              <a:avLst/>
              <a:gdLst/>
              <a:ahLst/>
              <a:cxnLst/>
              <a:rect l="l" t="t" r="r" b="b"/>
              <a:pathLst>
                <a:path h="56007">
                  <a:moveTo>
                    <a:pt x="0" y="56007"/>
                  </a:moveTo>
                  <a:lnTo>
                    <a:pt x="0" y="0"/>
                  </a:lnTo>
                  <a:close/>
                </a:path>
              </a:pathLst>
            </a:custGeom>
            <a:solidFill>
              <a:srgbClr val="262A29"/>
            </a:solidFill>
          </p:spPr>
          <p:txBody>
            <a:bodyPr/>
            <a:lstStyle/>
            <a:p>
              <a:endParaRPr lang="en-US"/>
            </a:p>
          </p:txBody>
        </p:sp>
      </p:grpSp>
      <p:grpSp>
        <p:nvGrpSpPr>
          <p:cNvPr id="16" name="Group 16"/>
          <p:cNvGrpSpPr/>
          <p:nvPr/>
        </p:nvGrpSpPr>
        <p:grpSpPr>
          <a:xfrm>
            <a:off x="12560006" y="3668762"/>
            <a:ext cx="178" cy="6590"/>
            <a:chOff x="0" y="0"/>
            <a:chExt cx="237" cy="8787"/>
          </a:xfrm>
        </p:grpSpPr>
        <p:sp>
          <p:nvSpPr>
            <p:cNvPr id="17" name="Freeform 17"/>
            <p:cNvSpPr/>
            <p:nvPr/>
          </p:nvSpPr>
          <p:spPr>
            <a:xfrm>
              <a:off x="0" y="254"/>
              <a:ext cx="0" cy="8509"/>
            </a:xfrm>
            <a:custGeom>
              <a:avLst/>
              <a:gdLst/>
              <a:ahLst/>
              <a:cxnLst/>
              <a:rect l="l" t="t" r="r" b="b"/>
              <a:pathLst>
                <a:path h="8509">
                  <a:moveTo>
                    <a:pt x="0" y="8509"/>
                  </a:moveTo>
                  <a:cubicBezTo>
                    <a:pt x="0" y="4318"/>
                    <a:pt x="0" y="4318"/>
                    <a:pt x="0" y="0"/>
                  </a:cubicBezTo>
                  <a:close/>
                </a:path>
              </a:pathLst>
            </a:custGeom>
            <a:solidFill>
              <a:srgbClr val="262A29"/>
            </a:solidFill>
          </p:spPr>
          <p:txBody>
            <a:bodyPr/>
            <a:lstStyle/>
            <a:p>
              <a:endParaRPr lang="en-US"/>
            </a:p>
          </p:txBody>
        </p:sp>
      </p:grpSp>
      <p:grpSp>
        <p:nvGrpSpPr>
          <p:cNvPr id="18" name="Group 18"/>
          <p:cNvGrpSpPr/>
          <p:nvPr/>
        </p:nvGrpSpPr>
        <p:grpSpPr>
          <a:xfrm>
            <a:off x="11966602" y="3668762"/>
            <a:ext cx="178" cy="6590"/>
            <a:chOff x="0" y="0"/>
            <a:chExt cx="237" cy="8787"/>
          </a:xfrm>
        </p:grpSpPr>
        <p:sp>
          <p:nvSpPr>
            <p:cNvPr id="19" name="Freeform 19"/>
            <p:cNvSpPr/>
            <p:nvPr/>
          </p:nvSpPr>
          <p:spPr>
            <a:xfrm>
              <a:off x="0" y="254"/>
              <a:ext cx="0" cy="8509"/>
            </a:xfrm>
            <a:custGeom>
              <a:avLst/>
              <a:gdLst/>
              <a:ahLst/>
              <a:cxnLst/>
              <a:rect l="l" t="t" r="r" b="b"/>
              <a:pathLst>
                <a:path h="8509">
                  <a:moveTo>
                    <a:pt x="0" y="0"/>
                  </a:moveTo>
                  <a:cubicBezTo>
                    <a:pt x="0" y="4318"/>
                    <a:pt x="0" y="4318"/>
                    <a:pt x="0" y="8509"/>
                  </a:cubicBezTo>
                  <a:close/>
                </a:path>
              </a:pathLst>
            </a:custGeom>
            <a:solidFill>
              <a:srgbClr val="262A29"/>
            </a:solidFill>
          </p:spPr>
          <p:txBody>
            <a:bodyPr/>
            <a:lstStyle/>
            <a:p>
              <a:endParaRPr lang="en-US"/>
            </a:p>
          </p:txBody>
        </p:sp>
      </p:grpSp>
      <p:sp>
        <p:nvSpPr>
          <p:cNvPr id="20" name="Freeform 20"/>
          <p:cNvSpPr/>
          <p:nvPr/>
        </p:nvSpPr>
        <p:spPr>
          <a:xfrm>
            <a:off x="-118900" y="8437850"/>
            <a:ext cx="18374276" cy="7222394"/>
          </a:xfrm>
          <a:custGeom>
            <a:avLst/>
            <a:gdLst/>
            <a:ahLst/>
            <a:cxnLst/>
            <a:rect l="l" t="t" r="r" b="b"/>
            <a:pathLst>
              <a:path w="18374276" h="7222394">
                <a:moveTo>
                  <a:pt x="0" y="0"/>
                </a:moveTo>
                <a:lnTo>
                  <a:pt x="18374276" y="0"/>
                </a:lnTo>
                <a:lnTo>
                  <a:pt x="18374276" y="7222394"/>
                </a:lnTo>
                <a:lnTo>
                  <a:pt x="0" y="7222394"/>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en-US"/>
          </a:p>
        </p:txBody>
      </p:sp>
      <p:sp>
        <p:nvSpPr>
          <p:cNvPr id="25" name="TextBox 21">
            <a:extLst>
              <a:ext uri="{FF2B5EF4-FFF2-40B4-BE49-F238E27FC236}">
                <a16:creationId xmlns:a16="http://schemas.microsoft.com/office/drawing/2014/main" id="{724E11AD-FA06-B560-A077-10CDBADDEB80}"/>
              </a:ext>
            </a:extLst>
          </p:cNvPr>
          <p:cNvSpPr txBox="1"/>
          <p:nvPr/>
        </p:nvSpPr>
        <p:spPr>
          <a:xfrm>
            <a:off x="4921046" y="-154148"/>
            <a:ext cx="13051637" cy="1920782"/>
          </a:xfrm>
          <a:prstGeom prst="rect">
            <a:avLst/>
          </a:prstGeom>
        </p:spPr>
        <p:txBody>
          <a:bodyPr wrap="square" lIns="0" tIns="0" rIns="0" bIns="0" rtlCol="0" anchor="t">
            <a:spAutoFit/>
          </a:bodyPr>
          <a:lstStyle/>
          <a:p>
            <a:pPr lvl="1">
              <a:lnSpc>
                <a:spcPts val="17280"/>
              </a:lnSpc>
            </a:pPr>
            <a:r>
              <a:rPr lang="en-US" sz="8800" dirty="0">
                <a:solidFill>
                  <a:srgbClr val="262A29"/>
                </a:solidFill>
                <a:latin typeface="Arimo Bold"/>
              </a:rPr>
              <a:t>Battle system</a:t>
            </a:r>
          </a:p>
        </p:txBody>
      </p:sp>
      <p:pic>
        <p:nvPicPr>
          <p:cNvPr id="11" name="Hình ảnh 10" descr="Ảnh có chứa ảnh chụp màn hình, văn bản, phim hoạt hình, Game PC&#10;&#10;Mô tả được tạo tự động">
            <a:extLst>
              <a:ext uri="{FF2B5EF4-FFF2-40B4-BE49-F238E27FC236}">
                <a16:creationId xmlns:a16="http://schemas.microsoft.com/office/drawing/2014/main" id="{83CE5934-46F0-7B24-597B-EAC23D22581F}"/>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4410715" y="1828851"/>
            <a:ext cx="9466570" cy="7364202"/>
          </a:xfrm>
          <a:prstGeom prst="rect">
            <a:avLst/>
          </a:prstGeom>
        </p:spPr>
      </p:pic>
    </p:spTree>
    <p:extLst>
      <p:ext uri="{BB962C8B-B14F-4D97-AF65-F5344CB8AC3E}">
        <p14:creationId xmlns:p14="http://schemas.microsoft.com/office/powerpoint/2010/main" val="13232124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p:nvPr/>
        </p:nvSpPr>
        <p:spPr>
          <a:xfrm>
            <a:off x="408036" y="234140"/>
            <a:ext cx="18192954" cy="5792346"/>
          </a:xfrm>
          <a:custGeom>
            <a:avLst/>
            <a:gdLst/>
            <a:ahLst/>
            <a:cxnLst/>
            <a:rect l="l" t="t" r="r" b="b"/>
            <a:pathLst>
              <a:path w="18192954" h="5792346">
                <a:moveTo>
                  <a:pt x="0" y="0"/>
                </a:moveTo>
                <a:lnTo>
                  <a:pt x="18192954" y="0"/>
                </a:lnTo>
                <a:lnTo>
                  <a:pt x="18192954" y="5792346"/>
                </a:lnTo>
                <a:lnTo>
                  <a:pt x="0" y="579234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4" name="Group 4"/>
          <p:cNvGrpSpPr/>
          <p:nvPr/>
        </p:nvGrpSpPr>
        <p:grpSpPr>
          <a:xfrm>
            <a:off x="4080640" y="416938"/>
            <a:ext cx="3650180" cy="1003768"/>
            <a:chOff x="0" y="0"/>
            <a:chExt cx="4866907" cy="1338357"/>
          </a:xfrm>
        </p:grpSpPr>
        <p:sp>
          <p:nvSpPr>
            <p:cNvPr id="5" name="Freeform 5"/>
            <p:cNvSpPr/>
            <p:nvPr/>
          </p:nvSpPr>
          <p:spPr>
            <a:xfrm>
              <a:off x="0" y="0"/>
              <a:ext cx="4867021" cy="1338199"/>
            </a:xfrm>
            <a:custGeom>
              <a:avLst/>
              <a:gdLst/>
              <a:ahLst/>
              <a:cxnLst/>
              <a:rect l="l" t="t" r="r" b="b"/>
              <a:pathLst>
                <a:path w="4867021" h="1338199">
                  <a:moveTo>
                    <a:pt x="2975229" y="0"/>
                  </a:moveTo>
                  <a:cubicBezTo>
                    <a:pt x="3166491" y="106680"/>
                    <a:pt x="3273171" y="233426"/>
                    <a:pt x="3273171" y="233426"/>
                  </a:cubicBezTo>
                  <a:lnTo>
                    <a:pt x="3336544" y="785876"/>
                  </a:lnTo>
                  <a:cubicBezTo>
                    <a:pt x="3437001" y="840867"/>
                    <a:pt x="3537585" y="856488"/>
                    <a:pt x="3619754" y="856488"/>
                  </a:cubicBezTo>
                  <a:cubicBezTo>
                    <a:pt x="3728339" y="856488"/>
                    <a:pt x="3804412" y="829183"/>
                    <a:pt x="3804412" y="829183"/>
                  </a:cubicBezTo>
                  <a:lnTo>
                    <a:pt x="4144518" y="955929"/>
                  </a:lnTo>
                  <a:lnTo>
                    <a:pt x="4420235" y="1169162"/>
                  </a:lnTo>
                  <a:lnTo>
                    <a:pt x="4867021" y="1317117"/>
                  </a:lnTo>
                  <a:lnTo>
                    <a:pt x="3910203" y="1338199"/>
                  </a:lnTo>
                  <a:lnTo>
                    <a:pt x="0" y="1338199"/>
                  </a:lnTo>
                  <a:lnTo>
                    <a:pt x="1530350" y="1189355"/>
                  </a:lnTo>
                  <a:lnTo>
                    <a:pt x="1657096" y="892429"/>
                  </a:lnTo>
                  <a:lnTo>
                    <a:pt x="1891538" y="679196"/>
                  </a:lnTo>
                  <a:lnTo>
                    <a:pt x="2210562" y="658114"/>
                  </a:lnTo>
                  <a:lnTo>
                    <a:pt x="2592832" y="254508"/>
                  </a:lnTo>
                  <a:lnTo>
                    <a:pt x="2975229" y="0"/>
                  </a:lnTo>
                  <a:close/>
                </a:path>
              </a:pathLst>
            </a:custGeom>
            <a:solidFill>
              <a:srgbClr val="FFFBF0"/>
            </a:solidFill>
          </p:spPr>
          <p:txBody>
            <a:bodyPr/>
            <a:lstStyle/>
            <a:p>
              <a:endParaRPr lang="en-US"/>
            </a:p>
          </p:txBody>
        </p:sp>
      </p:grpSp>
      <p:sp>
        <p:nvSpPr>
          <p:cNvPr id="6" name="Freeform 6"/>
          <p:cNvSpPr/>
          <p:nvPr/>
        </p:nvSpPr>
        <p:spPr>
          <a:xfrm>
            <a:off x="-32498" y="8246550"/>
            <a:ext cx="18259022" cy="2225678"/>
          </a:xfrm>
          <a:custGeom>
            <a:avLst/>
            <a:gdLst/>
            <a:ahLst/>
            <a:cxnLst/>
            <a:rect l="l" t="t" r="r" b="b"/>
            <a:pathLst>
              <a:path w="18259022" h="2225678">
                <a:moveTo>
                  <a:pt x="0" y="0"/>
                </a:moveTo>
                <a:lnTo>
                  <a:pt x="18259022" y="0"/>
                </a:lnTo>
                <a:lnTo>
                  <a:pt x="18259022" y="2225678"/>
                </a:lnTo>
                <a:lnTo>
                  <a:pt x="0" y="222567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7" name="Freeform 7"/>
          <p:cNvSpPr/>
          <p:nvPr/>
        </p:nvSpPr>
        <p:spPr>
          <a:xfrm>
            <a:off x="3657078" y="6212062"/>
            <a:ext cx="4497305" cy="4293600"/>
          </a:xfrm>
          <a:custGeom>
            <a:avLst/>
            <a:gdLst/>
            <a:ahLst/>
            <a:cxnLst/>
            <a:rect l="l" t="t" r="r" b="b"/>
            <a:pathLst>
              <a:path w="4497305" h="4293600">
                <a:moveTo>
                  <a:pt x="0" y="0"/>
                </a:moveTo>
                <a:lnTo>
                  <a:pt x="4497304" y="0"/>
                </a:lnTo>
                <a:lnTo>
                  <a:pt x="4497304" y="4293600"/>
                </a:lnTo>
                <a:lnTo>
                  <a:pt x="0" y="42936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8" name="Freeform 8"/>
          <p:cNvSpPr/>
          <p:nvPr/>
        </p:nvSpPr>
        <p:spPr>
          <a:xfrm>
            <a:off x="13960490" y="7432308"/>
            <a:ext cx="4327510" cy="3611372"/>
          </a:xfrm>
          <a:custGeom>
            <a:avLst/>
            <a:gdLst/>
            <a:ahLst/>
            <a:cxnLst/>
            <a:rect l="l" t="t" r="r" b="b"/>
            <a:pathLst>
              <a:path w="4327510" h="3611372">
                <a:moveTo>
                  <a:pt x="0" y="0"/>
                </a:moveTo>
                <a:lnTo>
                  <a:pt x="4327510" y="0"/>
                </a:lnTo>
                <a:lnTo>
                  <a:pt x="4327510" y="3611372"/>
                </a:lnTo>
                <a:lnTo>
                  <a:pt x="0" y="361137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9" name="Freeform 9"/>
          <p:cNvSpPr/>
          <p:nvPr/>
        </p:nvSpPr>
        <p:spPr>
          <a:xfrm>
            <a:off x="11187439" y="6294048"/>
            <a:ext cx="4557587" cy="4449751"/>
          </a:xfrm>
          <a:custGeom>
            <a:avLst/>
            <a:gdLst/>
            <a:ahLst/>
            <a:cxnLst/>
            <a:rect l="l" t="t" r="r" b="b"/>
            <a:pathLst>
              <a:path w="4557587" h="4449751">
                <a:moveTo>
                  <a:pt x="0" y="0"/>
                </a:moveTo>
                <a:lnTo>
                  <a:pt x="4557586" y="0"/>
                </a:lnTo>
                <a:lnTo>
                  <a:pt x="4557586" y="4449750"/>
                </a:lnTo>
                <a:lnTo>
                  <a:pt x="0" y="4449750"/>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10" name="Freeform 10"/>
          <p:cNvSpPr/>
          <p:nvPr/>
        </p:nvSpPr>
        <p:spPr>
          <a:xfrm>
            <a:off x="-1766462" y="4633214"/>
            <a:ext cx="6978354" cy="5236848"/>
          </a:xfrm>
          <a:custGeom>
            <a:avLst/>
            <a:gdLst/>
            <a:ahLst/>
            <a:cxnLst/>
            <a:rect l="l" t="t" r="r" b="b"/>
            <a:pathLst>
              <a:path w="6978354" h="5236848">
                <a:moveTo>
                  <a:pt x="0" y="0"/>
                </a:moveTo>
                <a:lnTo>
                  <a:pt x="6978354" y="0"/>
                </a:lnTo>
                <a:lnTo>
                  <a:pt x="6978354" y="5236848"/>
                </a:lnTo>
                <a:lnTo>
                  <a:pt x="0" y="5236848"/>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US"/>
          </a:p>
        </p:txBody>
      </p:sp>
      <p:sp>
        <p:nvSpPr>
          <p:cNvPr id="12" name="Freeform 12"/>
          <p:cNvSpPr/>
          <p:nvPr/>
        </p:nvSpPr>
        <p:spPr>
          <a:xfrm>
            <a:off x="8974936" y="8358862"/>
            <a:ext cx="187350" cy="73016"/>
          </a:xfrm>
          <a:custGeom>
            <a:avLst/>
            <a:gdLst/>
            <a:ahLst/>
            <a:cxnLst/>
            <a:rect l="l" t="t" r="r" b="b"/>
            <a:pathLst>
              <a:path w="187350" h="73016">
                <a:moveTo>
                  <a:pt x="0" y="0"/>
                </a:moveTo>
                <a:lnTo>
                  <a:pt x="187350" y="0"/>
                </a:lnTo>
                <a:lnTo>
                  <a:pt x="187350" y="73016"/>
                </a:lnTo>
                <a:lnTo>
                  <a:pt x="0" y="73016"/>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en-US"/>
          </a:p>
        </p:txBody>
      </p:sp>
      <p:grpSp>
        <p:nvGrpSpPr>
          <p:cNvPr id="14" name="Group 14"/>
          <p:cNvGrpSpPr/>
          <p:nvPr/>
        </p:nvGrpSpPr>
        <p:grpSpPr>
          <a:xfrm>
            <a:off x="12892148" y="4713806"/>
            <a:ext cx="178" cy="42030"/>
            <a:chOff x="0" y="0"/>
            <a:chExt cx="237" cy="56040"/>
          </a:xfrm>
        </p:grpSpPr>
        <p:sp>
          <p:nvSpPr>
            <p:cNvPr id="15" name="Freeform 15"/>
            <p:cNvSpPr/>
            <p:nvPr/>
          </p:nvSpPr>
          <p:spPr>
            <a:xfrm>
              <a:off x="0" y="0"/>
              <a:ext cx="0" cy="56007"/>
            </a:xfrm>
            <a:custGeom>
              <a:avLst/>
              <a:gdLst/>
              <a:ahLst/>
              <a:cxnLst/>
              <a:rect l="l" t="t" r="r" b="b"/>
              <a:pathLst>
                <a:path h="56007">
                  <a:moveTo>
                    <a:pt x="0" y="56007"/>
                  </a:moveTo>
                  <a:lnTo>
                    <a:pt x="0" y="0"/>
                  </a:lnTo>
                  <a:close/>
                </a:path>
              </a:pathLst>
            </a:custGeom>
            <a:solidFill>
              <a:srgbClr val="262A29"/>
            </a:solidFill>
          </p:spPr>
          <p:txBody>
            <a:bodyPr/>
            <a:lstStyle/>
            <a:p>
              <a:endParaRPr lang="en-US"/>
            </a:p>
          </p:txBody>
        </p:sp>
      </p:grpSp>
      <p:grpSp>
        <p:nvGrpSpPr>
          <p:cNvPr id="16" name="Group 16"/>
          <p:cNvGrpSpPr/>
          <p:nvPr/>
        </p:nvGrpSpPr>
        <p:grpSpPr>
          <a:xfrm>
            <a:off x="12560006" y="3668762"/>
            <a:ext cx="178" cy="6590"/>
            <a:chOff x="0" y="0"/>
            <a:chExt cx="237" cy="8787"/>
          </a:xfrm>
        </p:grpSpPr>
        <p:sp>
          <p:nvSpPr>
            <p:cNvPr id="17" name="Freeform 17"/>
            <p:cNvSpPr/>
            <p:nvPr/>
          </p:nvSpPr>
          <p:spPr>
            <a:xfrm>
              <a:off x="0" y="254"/>
              <a:ext cx="0" cy="8509"/>
            </a:xfrm>
            <a:custGeom>
              <a:avLst/>
              <a:gdLst/>
              <a:ahLst/>
              <a:cxnLst/>
              <a:rect l="l" t="t" r="r" b="b"/>
              <a:pathLst>
                <a:path h="8509">
                  <a:moveTo>
                    <a:pt x="0" y="8509"/>
                  </a:moveTo>
                  <a:cubicBezTo>
                    <a:pt x="0" y="4318"/>
                    <a:pt x="0" y="4318"/>
                    <a:pt x="0" y="0"/>
                  </a:cubicBezTo>
                  <a:close/>
                </a:path>
              </a:pathLst>
            </a:custGeom>
            <a:solidFill>
              <a:srgbClr val="262A29"/>
            </a:solidFill>
          </p:spPr>
          <p:txBody>
            <a:bodyPr/>
            <a:lstStyle/>
            <a:p>
              <a:endParaRPr lang="en-US"/>
            </a:p>
          </p:txBody>
        </p:sp>
      </p:grpSp>
      <p:grpSp>
        <p:nvGrpSpPr>
          <p:cNvPr id="18" name="Group 18"/>
          <p:cNvGrpSpPr/>
          <p:nvPr/>
        </p:nvGrpSpPr>
        <p:grpSpPr>
          <a:xfrm>
            <a:off x="11966602" y="3668762"/>
            <a:ext cx="178" cy="6590"/>
            <a:chOff x="0" y="0"/>
            <a:chExt cx="237" cy="8787"/>
          </a:xfrm>
        </p:grpSpPr>
        <p:sp>
          <p:nvSpPr>
            <p:cNvPr id="19" name="Freeform 19"/>
            <p:cNvSpPr/>
            <p:nvPr/>
          </p:nvSpPr>
          <p:spPr>
            <a:xfrm>
              <a:off x="0" y="254"/>
              <a:ext cx="0" cy="8509"/>
            </a:xfrm>
            <a:custGeom>
              <a:avLst/>
              <a:gdLst/>
              <a:ahLst/>
              <a:cxnLst/>
              <a:rect l="l" t="t" r="r" b="b"/>
              <a:pathLst>
                <a:path h="8509">
                  <a:moveTo>
                    <a:pt x="0" y="0"/>
                  </a:moveTo>
                  <a:cubicBezTo>
                    <a:pt x="0" y="4318"/>
                    <a:pt x="0" y="4318"/>
                    <a:pt x="0" y="8509"/>
                  </a:cubicBezTo>
                  <a:close/>
                </a:path>
              </a:pathLst>
            </a:custGeom>
            <a:solidFill>
              <a:srgbClr val="262A29"/>
            </a:solidFill>
          </p:spPr>
          <p:txBody>
            <a:bodyPr/>
            <a:lstStyle/>
            <a:p>
              <a:endParaRPr lang="en-US"/>
            </a:p>
          </p:txBody>
        </p:sp>
      </p:grpSp>
      <p:sp>
        <p:nvSpPr>
          <p:cNvPr id="20" name="Freeform 20"/>
          <p:cNvSpPr/>
          <p:nvPr/>
        </p:nvSpPr>
        <p:spPr>
          <a:xfrm>
            <a:off x="-118900" y="8437850"/>
            <a:ext cx="18374276" cy="7222394"/>
          </a:xfrm>
          <a:custGeom>
            <a:avLst/>
            <a:gdLst/>
            <a:ahLst/>
            <a:cxnLst/>
            <a:rect l="l" t="t" r="r" b="b"/>
            <a:pathLst>
              <a:path w="18374276" h="7222394">
                <a:moveTo>
                  <a:pt x="0" y="0"/>
                </a:moveTo>
                <a:lnTo>
                  <a:pt x="18374276" y="0"/>
                </a:lnTo>
                <a:lnTo>
                  <a:pt x="18374276" y="7222394"/>
                </a:lnTo>
                <a:lnTo>
                  <a:pt x="0" y="7222394"/>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en-US"/>
          </a:p>
        </p:txBody>
      </p:sp>
      <p:sp>
        <p:nvSpPr>
          <p:cNvPr id="25" name="TextBox 21">
            <a:extLst>
              <a:ext uri="{FF2B5EF4-FFF2-40B4-BE49-F238E27FC236}">
                <a16:creationId xmlns:a16="http://schemas.microsoft.com/office/drawing/2014/main" id="{724E11AD-FA06-B560-A077-10CDBADDEB80}"/>
              </a:ext>
            </a:extLst>
          </p:cNvPr>
          <p:cNvSpPr txBox="1"/>
          <p:nvPr/>
        </p:nvSpPr>
        <p:spPr>
          <a:xfrm>
            <a:off x="5148396" y="-252241"/>
            <a:ext cx="13051637" cy="1920782"/>
          </a:xfrm>
          <a:prstGeom prst="rect">
            <a:avLst/>
          </a:prstGeom>
        </p:spPr>
        <p:txBody>
          <a:bodyPr wrap="square" lIns="0" tIns="0" rIns="0" bIns="0" rtlCol="0" anchor="t">
            <a:spAutoFit/>
          </a:bodyPr>
          <a:lstStyle/>
          <a:p>
            <a:pPr lvl="1">
              <a:lnSpc>
                <a:spcPts val="17280"/>
              </a:lnSpc>
            </a:pPr>
            <a:r>
              <a:rPr lang="en-US" sz="8800" dirty="0">
                <a:solidFill>
                  <a:srgbClr val="262A29"/>
                </a:solidFill>
                <a:latin typeface="Arimo Bold"/>
              </a:rPr>
              <a:t>Battle system</a:t>
            </a:r>
          </a:p>
        </p:txBody>
      </p:sp>
      <p:grpSp>
        <p:nvGrpSpPr>
          <p:cNvPr id="27" name="Nhóm 26">
            <a:extLst>
              <a:ext uri="{FF2B5EF4-FFF2-40B4-BE49-F238E27FC236}">
                <a16:creationId xmlns:a16="http://schemas.microsoft.com/office/drawing/2014/main" id="{BE4181B1-EE6E-EEA2-41C7-BA8294D126B9}"/>
              </a:ext>
            </a:extLst>
          </p:cNvPr>
          <p:cNvGrpSpPr/>
          <p:nvPr/>
        </p:nvGrpSpPr>
        <p:grpSpPr>
          <a:xfrm>
            <a:off x="4466581" y="2184444"/>
            <a:ext cx="19627239" cy="5187146"/>
            <a:chOff x="38965" y="2064492"/>
            <a:chExt cx="19627239" cy="5187146"/>
          </a:xfrm>
        </p:grpSpPr>
        <p:pic>
          <p:nvPicPr>
            <p:cNvPr id="13" name="Hình ảnh 12" descr="Ảnh có chứa văn bản, ảnh chụp màn hình, Hình chữ nhật, thiết kế&#10;&#10;Mô tả được tạo tự động">
              <a:extLst>
                <a:ext uri="{FF2B5EF4-FFF2-40B4-BE49-F238E27FC236}">
                  <a16:creationId xmlns:a16="http://schemas.microsoft.com/office/drawing/2014/main" id="{D2FBA348-7DD8-61AC-9140-5902DEB05C53}"/>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38965" y="3223442"/>
              <a:ext cx="3367499" cy="4028196"/>
            </a:xfrm>
            <a:prstGeom prst="rect">
              <a:avLst/>
            </a:prstGeom>
          </p:spPr>
        </p:pic>
        <p:pic>
          <p:nvPicPr>
            <p:cNvPr id="22" name="Hình ảnh 21" descr="Ảnh có chứa văn bản, Phông chữ, ảnh chụp màn hình, thiết kế&#10;&#10;Mô tả được tạo tự động">
              <a:extLst>
                <a:ext uri="{FF2B5EF4-FFF2-40B4-BE49-F238E27FC236}">
                  <a16:creationId xmlns:a16="http://schemas.microsoft.com/office/drawing/2014/main" id="{661F07BB-035F-78F2-7540-DEC67DFCA2AD}"/>
                </a:ext>
              </a:extLst>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3239243" y="3223442"/>
              <a:ext cx="3367499" cy="4028196"/>
            </a:xfrm>
            <a:prstGeom prst="rect">
              <a:avLst/>
            </a:prstGeom>
          </p:spPr>
        </p:pic>
        <p:sp>
          <p:nvSpPr>
            <p:cNvPr id="23" name="TextBox 21">
              <a:extLst>
                <a:ext uri="{FF2B5EF4-FFF2-40B4-BE49-F238E27FC236}">
                  <a16:creationId xmlns:a16="http://schemas.microsoft.com/office/drawing/2014/main" id="{3CA310B4-69F6-4F08-77E0-83BF84E79BA2}"/>
                </a:ext>
              </a:extLst>
            </p:cNvPr>
            <p:cNvSpPr txBox="1"/>
            <p:nvPr/>
          </p:nvSpPr>
          <p:spPr>
            <a:xfrm>
              <a:off x="38965" y="2064492"/>
              <a:ext cx="19627239" cy="1354217"/>
            </a:xfrm>
            <a:prstGeom prst="rect">
              <a:avLst/>
            </a:prstGeom>
          </p:spPr>
          <p:txBody>
            <a:bodyPr wrap="square" lIns="0" tIns="0" rIns="0" bIns="0" rtlCol="0" anchor="t">
              <a:spAutoFit/>
            </a:bodyPr>
            <a:lstStyle/>
            <a:p>
              <a:pPr lvl="1"/>
              <a:r>
                <a:rPr lang="en-US" sz="4400" dirty="0">
                  <a:solidFill>
                    <a:srgbClr val="262A29"/>
                  </a:solidFill>
                  <a:latin typeface="Arimo Bold"/>
                </a:rPr>
                <a:t>Choosing weapons </a:t>
              </a:r>
            </a:p>
            <a:p>
              <a:pPr lvl="1"/>
              <a:r>
                <a:rPr lang="en-US" sz="4400" dirty="0">
                  <a:solidFill>
                    <a:srgbClr val="262A29"/>
                  </a:solidFill>
                  <a:latin typeface="Arimo Bold"/>
                </a:rPr>
                <a:t>And enemies to attack</a:t>
              </a:r>
            </a:p>
          </p:txBody>
        </p:sp>
      </p:grpSp>
      <p:pic>
        <p:nvPicPr>
          <p:cNvPr id="29" name="Hình ảnh 28" descr="Ảnh có chứa văn bản, ảnh chụp màn hình, thiết kế&#10;&#10;Mô tả được tạo tự động">
            <a:extLst>
              <a:ext uri="{FF2B5EF4-FFF2-40B4-BE49-F238E27FC236}">
                <a16:creationId xmlns:a16="http://schemas.microsoft.com/office/drawing/2014/main" id="{4A0C69C2-8A9E-1B84-B455-9DFC708BE029}"/>
              </a:ext>
            </a:extLst>
          </p:cNvPr>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14187023" y="3330105"/>
            <a:ext cx="3495225" cy="4180982"/>
          </a:xfrm>
          <a:prstGeom prst="rect">
            <a:avLst/>
          </a:prstGeom>
        </p:spPr>
      </p:pic>
      <p:pic>
        <p:nvPicPr>
          <p:cNvPr id="31" name="Hình ảnh 30" descr="Ảnh có chứa văn bản, ảnh chụp màn hình, sách, Phông chữ&#10;&#10;Mô tả được tạo tự động">
            <a:extLst>
              <a:ext uri="{FF2B5EF4-FFF2-40B4-BE49-F238E27FC236}">
                <a16:creationId xmlns:a16="http://schemas.microsoft.com/office/drawing/2014/main" id="{F14D078C-535B-80A9-EFE5-F19A57A8011C}"/>
              </a:ext>
            </a:extLst>
          </p:cNvPr>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690603" y="3231144"/>
            <a:ext cx="3367499" cy="4028196"/>
          </a:xfrm>
          <a:prstGeom prst="rect">
            <a:avLst/>
          </a:prstGeom>
        </p:spPr>
      </p:pic>
      <p:sp>
        <p:nvSpPr>
          <p:cNvPr id="33" name="TextBox 21">
            <a:extLst>
              <a:ext uri="{FF2B5EF4-FFF2-40B4-BE49-F238E27FC236}">
                <a16:creationId xmlns:a16="http://schemas.microsoft.com/office/drawing/2014/main" id="{0BE92517-E9F7-0C04-691F-AB0B6A22C7AC}"/>
              </a:ext>
            </a:extLst>
          </p:cNvPr>
          <p:cNvSpPr txBox="1"/>
          <p:nvPr/>
        </p:nvSpPr>
        <p:spPr>
          <a:xfrm>
            <a:off x="690603" y="2167669"/>
            <a:ext cx="19627239" cy="1354217"/>
          </a:xfrm>
          <a:prstGeom prst="rect">
            <a:avLst/>
          </a:prstGeom>
        </p:spPr>
        <p:txBody>
          <a:bodyPr wrap="square" lIns="0" tIns="0" rIns="0" bIns="0" rtlCol="0" anchor="t">
            <a:spAutoFit/>
          </a:bodyPr>
          <a:lstStyle/>
          <a:p>
            <a:pPr lvl="1"/>
            <a:r>
              <a:rPr lang="en-US" sz="4400" dirty="0">
                <a:solidFill>
                  <a:srgbClr val="262A29"/>
                </a:solidFill>
                <a:latin typeface="Arimo Bold"/>
              </a:rPr>
              <a:t>Making </a:t>
            </a:r>
          </a:p>
          <a:p>
            <a:pPr lvl="1"/>
            <a:r>
              <a:rPr lang="en-US" sz="4400" dirty="0">
                <a:solidFill>
                  <a:srgbClr val="262A29"/>
                </a:solidFill>
                <a:latin typeface="Arimo Bold"/>
              </a:rPr>
              <a:t>decisions</a:t>
            </a:r>
          </a:p>
        </p:txBody>
      </p:sp>
      <p:pic>
        <p:nvPicPr>
          <p:cNvPr id="35" name="Hình ảnh 34">
            <a:extLst>
              <a:ext uri="{FF2B5EF4-FFF2-40B4-BE49-F238E27FC236}">
                <a16:creationId xmlns:a16="http://schemas.microsoft.com/office/drawing/2014/main" id="{7C271661-D4A6-8215-A758-651265039250}"/>
              </a:ext>
            </a:extLst>
          </p:cNvPr>
          <p:cNvPicPr>
            <a:picLocks noChangeAspect="1"/>
          </p:cNvPicPr>
          <p:nvPr/>
        </p:nvPicPr>
        <p:blipFill>
          <a:blip r:embed="rId23"/>
          <a:stretch>
            <a:fillRect/>
          </a:stretch>
        </p:blipFill>
        <p:spPr>
          <a:xfrm>
            <a:off x="10923570" y="3278892"/>
            <a:ext cx="3495225" cy="4157199"/>
          </a:xfrm>
          <a:prstGeom prst="rect">
            <a:avLst/>
          </a:prstGeom>
        </p:spPr>
      </p:pic>
      <p:sp>
        <p:nvSpPr>
          <p:cNvPr id="36" name="TextBox 21">
            <a:extLst>
              <a:ext uri="{FF2B5EF4-FFF2-40B4-BE49-F238E27FC236}">
                <a16:creationId xmlns:a16="http://schemas.microsoft.com/office/drawing/2014/main" id="{A11F1C34-E99E-DB7C-6410-F5C91789BC69}"/>
              </a:ext>
            </a:extLst>
          </p:cNvPr>
          <p:cNvSpPr txBox="1"/>
          <p:nvPr/>
        </p:nvSpPr>
        <p:spPr>
          <a:xfrm>
            <a:off x="10954064" y="2214803"/>
            <a:ext cx="19627239" cy="1354217"/>
          </a:xfrm>
          <a:prstGeom prst="rect">
            <a:avLst/>
          </a:prstGeom>
        </p:spPr>
        <p:txBody>
          <a:bodyPr wrap="square" lIns="0" tIns="0" rIns="0" bIns="0" rtlCol="0" anchor="t">
            <a:spAutoFit/>
          </a:bodyPr>
          <a:lstStyle/>
          <a:p>
            <a:pPr lvl="1"/>
            <a:r>
              <a:rPr lang="en-US" sz="4400" dirty="0">
                <a:solidFill>
                  <a:srgbClr val="262A29"/>
                </a:solidFill>
                <a:latin typeface="Arimo Bold"/>
              </a:rPr>
              <a:t>Choosing defense and</a:t>
            </a:r>
          </a:p>
          <a:p>
            <a:pPr lvl="1"/>
            <a:r>
              <a:rPr lang="en-US" sz="4400" dirty="0">
                <a:solidFill>
                  <a:srgbClr val="262A29"/>
                </a:solidFill>
                <a:latin typeface="Arimo Bold"/>
              </a:rPr>
              <a:t>types of shields</a:t>
            </a:r>
          </a:p>
        </p:txBody>
      </p:sp>
    </p:spTree>
    <p:extLst>
      <p:ext uri="{BB962C8B-B14F-4D97-AF65-F5344CB8AC3E}">
        <p14:creationId xmlns:p14="http://schemas.microsoft.com/office/powerpoint/2010/main" val="30070636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262A29"/>
        </a:solidFill>
        <a:effectLst/>
      </p:bgPr>
    </p:bg>
    <p:spTree>
      <p:nvGrpSpPr>
        <p:cNvPr id="1" name=""/>
        <p:cNvGrpSpPr/>
        <p:nvPr/>
      </p:nvGrpSpPr>
      <p:grpSpPr>
        <a:xfrm>
          <a:off x="0" y="0"/>
          <a:ext cx="0" cy="0"/>
          <a:chOff x="0" y="0"/>
          <a:chExt cx="0" cy="0"/>
        </a:xfrm>
      </p:grpSpPr>
      <p:sp>
        <p:nvSpPr>
          <p:cNvPr id="2" name="Freeform 2"/>
          <p:cNvSpPr/>
          <p:nvPr/>
        </p:nvSpPr>
        <p:spPr>
          <a:xfrm>
            <a:off x="1427208" y="1040600"/>
            <a:ext cx="15460142" cy="8145850"/>
          </a:xfrm>
          <a:custGeom>
            <a:avLst/>
            <a:gdLst/>
            <a:ahLst/>
            <a:cxnLst/>
            <a:rect l="l" t="t" r="r" b="b"/>
            <a:pathLst>
              <a:path w="15460142" h="8145850">
                <a:moveTo>
                  <a:pt x="0" y="0"/>
                </a:moveTo>
                <a:lnTo>
                  <a:pt x="15460142" y="0"/>
                </a:lnTo>
                <a:lnTo>
                  <a:pt x="15460142" y="8145850"/>
                </a:lnTo>
                <a:lnTo>
                  <a:pt x="0" y="814585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3" name="Freeform 3"/>
          <p:cNvSpPr/>
          <p:nvPr/>
        </p:nvSpPr>
        <p:spPr>
          <a:xfrm>
            <a:off x="1426462" y="479922"/>
            <a:ext cx="3085856" cy="2259446"/>
          </a:xfrm>
          <a:custGeom>
            <a:avLst/>
            <a:gdLst/>
            <a:ahLst/>
            <a:cxnLst/>
            <a:rect l="l" t="t" r="r" b="b"/>
            <a:pathLst>
              <a:path w="3085856" h="2259446">
                <a:moveTo>
                  <a:pt x="0" y="0"/>
                </a:moveTo>
                <a:lnTo>
                  <a:pt x="3085856" y="0"/>
                </a:lnTo>
                <a:lnTo>
                  <a:pt x="3085856" y="2259446"/>
                </a:lnTo>
                <a:lnTo>
                  <a:pt x="0" y="225944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4" name="Freeform 4"/>
          <p:cNvSpPr/>
          <p:nvPr/>
        </p:nvSpPr>
        <p:spPr>
          <a:xfrm>
            <a:off x="15639546" y="1511510"/>
            <a:ext cx="426382" cy="310610"/>
          </a:xfrm>
          <a:custGeom>
            <a:avLst/>
            <a:gdLst/>
            <a:ahLst/>
            <a:cxnLst/>
            <a:rect l="l" t="t" r="r" b="b"/>
            <a:pathLst>
              <a:path w="426382" h="310610">
                <a:moveTo>
                  <a:pt x="0" y="0"/>
                </a:moveTo>
                <a:lnTo>
                  <a:pt x="426382" y="0"/>
                </a:lnTo>
                <a:lnTo>
                  <a:pt x="426382" y="310610"/>
                </a:lnTo>
                <a:lnTo>
                  <a:pt x="0" y="31061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5" name="Freeform 5"/>
          <p:cNvSpPr/>
          <p:nvPr/>
        </p:nvSpPr>
        <p:spPr>
          <a:xfrm>
            <a:off x="14220328" y="2076422"/>
            <a:ext cx="409440" cy="196248"/>
          </a:xfrm>
          <a:custGeom>
            <a:avLst/>
            <a:gdLst/>
            <a:ahLst/>
            <a:cxnLst/>
            <a:rect l="l" t="t" r="r" b="b"/>
            <a:pathLst>
              <a:path w="409440" h="196248">
                <a:moveTo>
                  <a:pt x="0" y="0"/>
                </a:moveTo>
                <a:lnTo>
                  <a:pt x="409440" y="0"/>
                </a:lnTo>
                <a:lnTo>
                  <a:pt x="409440" y="196248"/>
                </a:lnTo>
                <a:lnTo>
                  <a:pt x="0" y="196248"/>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6" name="TextBox 6"/>
          <p:cNvSpPr txBox="1"/>
          <p:nvPr/>
        </p:nvSpPr>
        <p:spPr>
          <a:xfrm>
            <a:off x="4344101" y="1936929"/>
            <a:ext cx="9599550" cy="1876317"/>
          </a:xfrm>
          <a:prstGeom prst="rect">
            <a:avLst/>
          </a:prstGeom>
        </p:spPr>
        <p:txBody>
          <a:bodyPr lIns="0" tIns="0" rIns="0" bIns="0" rtlCol="0" anchor="t">
            <a:spAutoFit/>
          </a:bodyPr>
          <a:lstStyle/>
          <a:p>
            <a:pPr algn="ctr">
              <a:lnSpc>
                <a:spcPts val="14400"/>
              </a:lnSpc>
            </a:pPr>
            <a:r>
              <a:rPr lang="en-US" sz="12000">
                <a:solidFill>
                  <a:srgbClr val="262A29"/>
                </a:solidFill>
                <a:latin typeface="Arimo Bold"/>
              </a:rPr>
              <a:t>MEMBERS</a:t>
            </a:r>
          </a:p>
        </p:txBody>
      </p:sp>
      <p:sp>
        <p:nvSpPr>
          <p:cNvPr id="7" name="Freeform 7"/>
          <p:cNvSpPr/>
          <p:nvPr/>
        </p:nvSpPr>
        <p:spPr>
          <a:xfrm>
            <a:off x="-512656" y="479914"/>
            <a:ext cx="19494856" cy="9549888"/>
          </a:xfrm>
          <a:custGeom>
            <a:avLst/>
            <a:gdLst/>
            <a:ahLst/>
            <a:cxnLst/>
            <a:rect l="l" t="t" r="r" b="b"/>
            <a:pathLst>
              <a:path w="19494856" h="9549888">
                <a:moveTo>
                  <a:pt x="0" y="0"/>
                </a:moveTo>
                <a:lnTo>
                  <a:pt x="19494856" y="0"/>
                </a:lnTo>
                <a:lnTo>
                  <a:pt x="19494856" y="9549888"/>
                </a:lnTo>
                <a:lnTo>
                  <a:pt x="0" y="9549888"/>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grpSp>
        <p:nvGrpSpPr>
          <p:cNvPr id="8" name="Group 8"/>
          <p:cNvGrpSpPr/>
          <p:nvPr/>
        </p:nvGrpSpPr>
        <p:grpSpPr>
          <a:xfrm>
            <a:off x="4512318" y="4159390"/>
            <a:ext cx="9946597" cy="2190936"/>
            <a:chOff x="0" y="0"/>
            <a:chExt cx="13262129" cy="2921248"/>
          </a:xfrm>
        </p:grpSpPr>
        <p:sp>
          <p:nvSpPr>
            <p:cNvPr id="9" name="TextBox 9"/>
            <p:cNvSpPr txBox="1"/>
            <p:nvPr/>
          </p:nvSpPr>
          <p:spPr>
            <a:xfrm>
              <a:off x="2443989" y="-19050"/>
              <a:ext cx="3931941" cy="577742"/>
            </a:xfrm>
            <a:prstGeom prst="rect">
              <a:avLst/>
            </a:prstGeom>
          </p:spPr>
          <p:txBody>
            <a:bodyPr lIns="0" tIns="0" rIns="0" bIns="0" rtlCol="0" anchor="t">
              <a:spAutoFit/>
            </a:bodyPr>
            <a:lstStyle/>
            <a:p>
              <a:pPr algn="ctr">
                <a:lnSpc>
                  <a:spcPts val="3359"/>
                </a:lnSpc>
              </a:pPr>
              <a:r>
                <a:rPr lang="en-US" sz="2799">
                  <a:solidFill>
                    <a:srgbClr val="262A29"/>
                  </a:solidFill>
                  <a:latin typeface="Roboto"/>
                </a:rPr>
                <a:t>TRAN QUOC ANH</a:t>
              </a:r>
            </a:p>
          </p:txBody>
        </p:sp>
        <p:sp>
          <p:nvSpPr>
            <p:cNvPr id="10" name="TextBox 10"/>
            <p:cNvSpPr txBox="1"/>
            <p:nvPr/>
          </p:nvSpPr>
          <p:spPr>
            <a:xfrm>
              <a:off x="786702" y="1161942"/>
              <a:ext cx="5509903" cy="577742"/>
            </a:xfrm>
            <a:prstGeom prst="rect">
              <a:avLst/>
            </a:prstGeom>
          </p:spPr>
          <p:txBody>
            <a:bodyPr lIns="0" tIns="0" rIns="0" bIns="0" rtlCol="0" anchor="t">
              <a:spAutoFit/>
            </a:bodyPr>
            <a:lstStyle/>
            <a:p>
              <a:pPr algn="ctr">
                <a:lnSpc>
                  <a:spcPts val="3359"/>
                </a:lnSpc>
              </a:pPr>
              <a:r>
                <a:rPr lang="en-US" sz="2799">
                  <a:solidFill>
                    <a:srgbClr val="262A29"/>
                  </a:solidFill>
                  <a:latin typeface="Roboto"/>
                </a:rPr>
                <a:t>PHAN TRAN THANH HUY</a:t>
              </a:r>
            </a:p>
          </p:txBody>
        </p:sp>
        <p:sp>
          <p:nvSpPr>
            <p:cNvPr id="11" name="TextBox 11"/>
            <p:cNvSpPr txBox="1"/>
            <p:nvPr/>
          </p:nvSpPr>
          <p:spPr>
            <a:xfrm>
              <a:off x="0" y="2343506"/>
              <a:ext cx="6296605" cy="577742"/>
            </a:xfrm>
            <a:prstGeom prst="rect">
              <a:avLst/>
            </a:prstGeom>
          </p:spPr>
          <p:txBody>
            <a:bodyPr lIns="0" tIns="0" rIns="0" bIns="0" rtlCol="0" anchor="t">
              <a:spAutoFit/>
            </a:bodyPr>
            <a:lstStyle/>
            <a:p>
              <a:pPr algn="ctr">
                <a:lnSpc>
                  <a:spcPts val="3359"/>
                </a:lnSpc>
              </a:pPr>
              <a:r>
                <a:rPr lang="en-US" sz="2799">
                  <a:solidFill>
                    <a:srgbClr val="262A29"/>
                  </a:solidFill>
                  <a:latin typeface="Roboto"/>
                </a:rPr>
                <a:t>NGUYEN DINH KHANH NGAN</a:t>
              </a:r>
            </a:p>
          </p:txBody>
        </p:sp>
        <p:sp>
          <p:nvSpPr>
            <p:cNvPr id="12" name="TextBox 12"/>
            <p:cNvSpPr txBox="1"/>
            <p:nvPr/>
          </p:nvSpPr>
          <p:spPr>
            <a:xfrm>
              <a:off x="6965524" y="60621"/>
              <a:ext cx="3931941" cy="577742"/>
            </a:xfrm>
            <a:prstGeom prst="rect">
              <a:avLst/>
            </a:prstGeom>
          </p:spPr>
          <p:txBody>
            <a:bodyPr lIns="0" tIns="0" rIns="0" bIns="0" rtlCol="0" anchor="t">
              <a:spAutoFit/>
            </a:bodyPr>
            <a:lstStyle/>
            <a:p>
              <a:pPr algn="l">
                <a:lnSpc>
                  <a:spcPts val="3359"/>
                </a:lnSpc>
              </a:pPr>
              <a:r>
                <a:rPr lang="en-US" sz="2799">
                  <a:solidFill>
                    <a:srgbClr val="262A29"/>
                  </a:solidFill>
                  <a:latin typeface="Roboto"/>
                </a:rPr>
                <a:t>ITITIU22006</a:t>
              </a:r>
            </a:p>
          </p:txBody>
        </p:sp>
        <p:sp>
          <p:nvSpPr>
            <p:cNvPr id="13" name="TextBox 13"/>
            <p:cNvSpPr txBox="1"/>
            <p:nvPr/>
          </p:nvSpPr>
          <p:spPr>
            <a:xfrm>
              <a:off x="6965524" y="1161369"/>
              <a:ext cx="5509903" cy="577742"/>
            </a:xfrm>
            <a:prstGeom prst="rect">
              <a:avLst/>
            </a:prstGeom>
          </p:spPr>
          <p:txBody>
            <a:bodyPr lIns="0" tIns="0" rIns="0" bIns="0" rtlCol="0" anchor="t">
              <a:spAutoFit/>
            </a:bodyPr>
            <a:lstStyle/>
            <a:p>
              <a:pPr algn="l">
                <a:lnSpc>
                  <a:spcPts val="3359"/>
                </a:lnSpc>
              </a:pPr>
              <a:r>
                <a:rPr lang="en-US" sz="2799">
                  <a:solidFill>
                    <a:srgbClr val="262A29"/>
                  </a:solidFill>
                  <a:latin typeface="Roboto"/>
                </a:rPr>
                <a:t>ITCSIU22056</a:t>
              </a:r>
            </a:p>
          </p:txBody>
        </p:sp>
        <p:sp>
          <p:nvSpPr>
            <p:cNvPr id="14" name="TextBox 14"/>
            <p:cNvSpPr txBox="1"/>
            <p:nvPr/>
          </p:nvSpPr>
          <p:spPr>
            <a:xfrm>
              <a:off x="6965524" y="2343506"/>
              <a:ext cx="6296605" cy="577742"/>
            </a:xfrm>
            <a:prstGeom prst="rect">
              <a:avLst/>
            </a:prstGeom>
          </p:spPr>
          <p:txBody>
            <a:bodyPr lIns="0" tIns="0" rIns="0" bIns="0" rtlCol="0" anchor="t">
              <a:spAutoFit/>
            </a:bodyPr>
            <a:lstStyle/>
            <a:p>
              <a:pPr algn="l">
                <a:lnSpc>
                  <a:spcPts val="3359"/>
                </a:lnSpc>
              </a:pPr>
              <a:r>
                <a:rPr lang="en-US" sz="2799">
                  <a:solidFill>
                    <a:srgbClr val="262A29"/>
                  </a:solidFill>
                  <a:latin typeface="Roboto"/>
                </a:rPr>
                <a:t>ITCSIU22236</a:t>
              </a: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6E5CC"/>
        </a:solidFill>
        <a:effectLst/>
      </p:bgPr>
    </p:bg>
    <p:spTree>
      <p:nvGrpSpPr>
        <p:cNvPr id="1" name=""/>
        <p:cNvGrpSpPr/>
        <p:nvPr/>
      </p:nvGrpSpPr>
      <p:grpSpPr>
        <a:xfrm>
          <a:off x="0" y="0"/>
          <a:ext cx="0" cy="0"/>
          <a:chOff x="0" y="0"/>
          <a:chExt cx="0" cy="0"/>
        </a:xfrm>
      </p:grpSpPr>
      <p:sp>
        <p:nvSpPr>
          <p:cNvPr id="2" name="Freeform 2"/>
          <p:cNvSpPr/>
          <p:nvPr/>
        </p:nvSpPr>
        <p:spPr>
          <a:xfrm>
            <a:off x="85042" y="2880052"/>
            <a:ext cx="19211116" cy="6679652"/>
          </a:xfrm>
          <a:custGeom>
            <a:avLst/>
            <a:gdLst/>
            <a:ahLst/>
            <a:cxnLst/>
            <a:rect l="l" t="t" r="r" b="b"/>
            <a:pathLst>
              <a:path w="19211116" h="6679652">
                <a:moveTo>
                  <a:pt x="0" y="0"/>
                </a:moveTo>
                <a:lnTo>
                  <a:pt x="19211116" y="0"/>
                </a:lnTo>
                <a:lnTo>
                  <a:pt x="19211116" y="6679652"/>
                </a:lnTo>
                <a:lnTo>
                  <a:pt x="0" y="667965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12621946" y="3306668"/>
            <a:ext cx="9942920" cy="6980332"/>
          </a:xfrm>
          <a:custGeom>
            <a:avLst/>
            <a:gdLst/>
            <a:ahLst/>
            <a:cxnLst/>
            <a:rect l="l" t="t" r="r" b="b"/>
            <a:pathLst>
              <a:path w="9942920" h="6980332">
                <a:moveTo>
                  <a:pt x="0" y="0"/>
                </a:moveTo>
                <a:lnTo>
                  <a:pt x="9942920" y="0"/>
                </a:lnTo>
                <a:lnTo>
                  <a:pt x="9942920" y="6980332"/>
                </a:lnTo>
                <a:lnTo>
                  <a:pt x="0" y="698033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a:off x="16422409" y="8096605"/>
            <a:ext cx="5228480" cy="3480074"/>
          </a:xfrm>
          <a:custGeom>
            <a:avLst/>
            <a:gdLst/>
            <a:ahLst/>
            <a:cxnLst/>
            <a:rect l="l" t="t" r="r" b="b"/>
            <a:pathLst>
              <a:path w="5228480" h="3480074">
                <a:moveTo>
                  <a:pt x="0" y="0"/>
                </a:moveTo>
                <a:lnTo>
                  <a:pt x="5228480" y="0"/>
                </a:lnTo>
                <a:lnTo>
                  <a:pt x="5228480" y="3480074"/>
                </a:lnTo>
                <a:lnTo>
                  <a:pt x="0" y="348007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pSp>
        <p:nvGrpSpPr>
          <p:cNvPr id="5" name="Group 5"/>
          <p:cNvGrpSpPr/>
          <p:nvPr/>
        </p:nvGrpSpPr>
        <p:grpSpPr>
          <a:xfrm>
            <a:off x="16396218" y="7659182"/>
            <a:ext cx="180" cy="180"/>
            <a:chOff x="0" y="0"/>
            <a:chExt cx="240" cy="240"/>
          </a:xfrm>
        </p:grpSpPr>
        <p:sp>
          <p:nvSpPr>
            <p:cNvPr id="6" name="Freeform 6"/>
            <p:cNvSpPr/>
            <p:nvPr/>
          </p:nvSpPr>
          <p:spPr>
            <a:xfrm>
              <a:off x="0" y="0"/>
              <a:ext cx="0" cy="0"/>
            </a:xfrm>
            <a:custGeom>
              <a:avLst/>
              <a:gdLst/>
              <a:ahLst/>
              <a:cxnLst/>
              <a:rect l="l" t="t" r="r" b="b"/>
              <a:pathLst>
                <a:path/>
              </a:pathLst>
            </a:custGeom>
            <a:solidFill>
              <a:srgbClr val="000000"/>
            </a:solidFill>
          </p:spPr>
          <p:txBody>
            <a:bodyPr/>
            <a:lstStyle/>
            <a:p>
              <a:endParaRPr lang="en-US"/>
            </a:p>
          </p:txBody>
        </p:sp>
      </p:grpSp>
      <p:grpSp>
        <p:nvGrpSpPr>
          <p:cNvPr id="7" name="Group 7"/>
          <p:cNvGrpSpPr/>
          <p:nvPr/>
        </p:nvGrpSpPr>
        <p:grpSpPr>
          <a:xfrm>
            <a:off x="16396218" y="7659182"/>
            <a:ext cx="180" cy="180"/>
            <a:chOff x="0" y="0"/>
            <a:chExt cx="240" cy="240"/>
          </a:xfrm>
        </p:grpSpPr>
        <p:sp>
          <p:nvSpPr>
            <p:cNvPr id="8" name="Freeform 8"/>
            <p:cNvSpPr/>
            <p:nvPr/>
          </p:nvSpPr>
          <p:spPr>
            <a:xfrm>
              <a:off x="0" y="0"/>
              <a:ext cx="0" cy="0"/>
            </a:xfrm>
            <a:custGeom>
              <a:avLst/>
              <a:gdLst/>
              <a:ahLst/>
              <a:cxnLst/>
              <a:rect l="l" t="t" r="r" b="b"/>
              <a:pathLst>
                <a:path/>
              </a:pathLst>
            </a:custGeom>
            <a:solidFill>
              <a:srgbClr val="000000"/>
            </a:solidFill>
          </p:spPr>
          <p:txBody>
            <a:bodyPr/>
            <a:lstStyle/>
            <a:p>
              <a:endParaRPr lang="en-US"/>
            </a:p>
          </p:txBody>
        </p:sp>
      </p:grpSp>
      <p:grpSp>
        <p:nvGrpSpPr>
          <p:cNvPr id="9" name="Group 9"/>
          <p:cNvGrpSpPr/>
          <p:nvPr/>
        </p:nvGrpSpPr>
        <p:grpSpPr>
          <a:xfrm>
            <a:off x="16396218" y="7659182"/>
            <a:ext cx="26188" cy="180"/>
            <a:chOff x="0" y="0"/>
            <a:chExt cx="34917" cy="240"/>
          </a:xfrm>
        </p:grpSpPr>
        <p:sp>
          <p:nvSpPr>
            <p:cNvPr id="10" name="Freeform 10"/>
            <p:cNvSpPr/>
            <p:nvPr/>
          </p:nvSpPr>
          <p:spPr>
            <a:xfrm>
              <a:off x="254" y="0"/>
              <a:ext cx="34671" cy="0"/>
            </a:xfrm>
            <a:custGeom>
              <a:avLst/>
              <a:gdLst/>
              <a:ahLst/>
              <a:cxnLst/>
              <a:rect l="l" t="t" r="r" b="b"/>
              <a:pathLst>
                <a:path w="34671">
                  <a:moveTo>
                    <a:pt x="0" y="0"/>
                  </a:moveTo>
                  <a:lnTo>
                    <a:pt x="34671" y="0"/>
                  </a:lnTo>
                  <a:lnTo>
                    <a:pt x="0" y="0"/>
                  </a:lnTo>
                  <a:close/>
                </a:path>
              </a:pathLst>
            </a:custGeom>
            <a:solidFill>
              <a:srgbClr val="000000"/>
            </a:solidFill>
          </p:spPr>
          <p:txBody>
            <a:bodyPr/>
            <a:lstStyle/>
            <a:p>
              <a:endParaRPr lang="en-US"/>
            </a:p>
          </p:txBody>
        </p:sp>
      </p:grpSp>
      <p:sp>
        <p:nvSpPr>
          <p:cNvPr id="11" name="Freeform 11"/>
          <p:cNvSpPr/>
          <p:nvPr/>
        </p:nvSpPr>
        <p:spPr>
          <a:xfrm>
            <a:off x="10203495" y="539335"/>
            <a:ext cx="3524522" cy="3179514"/>
          </a:xfrm>
          <a:custGeom>
            <a:avLst/>
            <a:gdLst/>
            <a:ahLst/>
            <a:cxnLst/>
            <a:rect l="l" t="t" r="r" b="b"/>
            <a:pathLst>
              <a:path w="3524522" h="3179514">
                <a:moveTo>
                  <a:pt x="0" y="0"/>
                </a:moveTo>
                <a:lnTo>
                  <a:pt x="3524522" y="0"/>
                </a:lnTo>
                <a:lnTo>
                  <a:pt x="3524522" y="3179514"/>
                </a:lnTo>
                <a:lnTo>
                  <a:pt x="0" y="317951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2" name="Freeform 12"/>
          <p:cNvSpPr/>
          <p:nvPr/>
        </p:nvSpPr>
        <p:spPr>
          <a:xfrm>
            <a:off x="-799626" y="7691150"/>
            <a:ext cx="6757548" cy="3885530"/>
          </a:xfrm>
          <a:custGeom>
            <a:avLst/>
            <a:gdLst/>
            <a:ahLst/>
            <a:cxnLst/>
            <a:rect l="l" t="t" r="r" b="b"/>
            <a:pathLst>
              <a:path w="6757548" h="3885530">
                <a:moveTo>
                  <a:pt x="0" y="0"/>
                </a:moveTo>
                <a:lnTo>
                  <a:pt x="6757548" y="0"/>
                </a:lnTo>
                <a:lnTo>
                  <a:pt x="6757548" y="3885530"/>
                </a:lnTo>
                <a:lnTo>
                  <a:pt x="0" y="388553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3" name="Freeform 13"/>
          <p:cNvSpPr/>
          <p:nvPr/>
        </p:nvSpPr>
        <p:spPr>
          <a:xfrm>
            <a:off x="-7298" y="8673336"/>
            <a:ext cx="4952220" cy="3180442"/>
          </a:xfrm>
          <a:custGeom>
            <a:avLst/>
            <a:gdLst/>
            <a:ahLst/>
            <a:cxnLst/>
            <a:rect l="l" t="t" r="r" b="b"/>
            <a:pathLst>
              <a:path w="4952220" h="3180442">
                <a:moveTo>
                  <a:pt x="0" y="0"/>
                </a:moveTo>
                <a:lnTo>
                  <a:pt x="4952220" y="0"/>
                </a:lnTo>
                <a:lnTo>
                  <a:pt x="4952220" y="3180442"/>
                </a:lnTo>
                <a:lnTo>
                  <a:pt x="0" y="3180442"/>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14" name="Freeform 14"/>
          <p:cNvSpPr/>
          <p:nvPr/>
        </p:nvSpPr>
        <p:spPr>
          <a:xfrm>
            <a:off x="-347602" y="8858100"/>
            <a:ext cx="5632868" cy="3314378"/>
          </a:xfrm>
          <a:custGeom>
            <a:avLst/>
            <a:gdLst/>
            <a:ahLst/>
            <a:cxnLst/>
            <a:rect l="l" t="t" r="r" b="b"/>
            <a:pathLst>
              <a:path w="5632868" h="3314378">
                <a:moveTo>
                  <a:pt x="0" y="0"/>
                </a:moveTo>
                <a:lnTo>
                  <a:pt x="5632868" y="0"/>
                </a:lnTo>
                <a:lnTo>
                  <a:pt x="5632868" y="3314378"/>
                </a:lnTo>
                <a:lnTo>
                  <a:pt x="0" y="3314378"/>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US"/>
          </a:p>
        </p:txBody>
      </p:sp>
      <p:grpSp>
        <p:nvGrpSpPr>
          <p:cNvPr id="15" name="Group 15"/>
          <p:cNvGrpSpPr/>
          <p:nvPr/>
        </p:nvGrpSpPr>
        <p:grpSpPr>
          <a:xfrm>
            <a:off x="13422974" y="8673358"/>
            <a:ext cx="4865010" cy="2326598"/>
            <a:chOff x="0" y="0"/>
            <a:chExt cx="6486680" cy="3102131"/>
          </a:xfrm>
        </p:grpSpPr>
        <p:sp>
          <p:nvSpPr>
            <p:cNvPr id="16" name="Freeform 16"/>
            <p:cNvSpPr/>
            <p:nvPr/>
          </p:nvSpPr>
          <p:spPr>
            <a:xfrm>
              <a:off x="0" y="127"/>
              <a:ext cx="6486652" cy="3102102"/>
            </a:xfrm>
            <a:custGeom>
              <a:avLst/>
              <a:gdLst/>
              <a:ahLst/>
              <a:cxnLst/>
              <a:rect l="l" t="t" r="r" b="b"/>
              <a:pathLst>
                <a:path w="6486652" h="3102102">
                  <a:moveTo>
                    <a:pt x="5946775" y="0"/>
                  </a:moveTo>
                  <a:lnTo>
                    <a:pt x="5617210" y="1574546"/>
                  </a:lnTo>
                  <a:lnTo>
                    <a:pt x="4583430" y="1973199"/>
                  </a:lnTo>
                  <a:lnTo>
                    <a:pt x="4183761" y="1808988"/>
                  </a:lnTo>
                  <a:lnTo>
                    <a:pt x="4347972" y="1268984"/>
                  </a:lnTo>
                  <a:lnTo>
                    <a:pt x="3548761" y="845312"/>
                  </a:lnTo>
                  <a:lnTo>
                    <a:pt x="2796540" y="1056767"/>
                  </a:lnTo>
                  <a:lnTo>
                    <a:pt x="1786001" y="1597660"/>
                  </a:lnTo>
                  <a:lnTo>
                    <a:pt x="1410335" y="234315"/>
                  </a:lnTo>
                  <a:lnTo>
                    <a:pt x="682117" y="2443988"/>
                  </a:lnTo>
                  <a:lnTo>
                    <a:pt x="470789" y="1667637"/>
                  </a:lnTo>
                  <a:lnTo>
                    <a:pt x="0" y="2913761"/>
                  </a:lnTo>
                  <a:lnTo>
                    <a:pt x="6486652" y="3102102"/>
                  </a:lnTo>
                  <a:lnTo>
                    <a:pt x="5946775" y="0"/>
                  </a:lnTo>
                  <a:close/>
                </a:path>
              </a:pathLst>
            </a:custGeom>
            <a:solidFill>
              <a:srgbClr val="6E704A"/>
            </a:solidFill>
          </p:spPr>
          <p:txBody>
            <a:bodyPr/>
            <a:lstStyle/>
            <a:p>
              <a:endParaRPr lang="en-US"/>
            </a:p>
          </p:txBody>
        </p:sp>
      </p:grpSp>
      <p:grpSp>
        <p:nvGrpSpPr>
          <p:cNvPr id="17" name="Group 17"/>
          <p:cNvGrpSpPr/>
          <p:nvPr/>
        </p:nvGrpSpPr>
        <p:grpSpPr>
          <a:xfrm rot="168658">
            <a:off x="12003206" y="9097016"/>
            <a:ext cx="2534190" cy="1589478"/>
            <a:chOff x="0" y="0"/>
            <a:chExt cx="3378920" cy="2119304"/>
          </a:xfrm>
        </p:grpSpPr>
        <p:sp>
          <p:nvSpPr>
            <p:cNvPr id="18" name="Freeform 18"/>
            <p:cNvSpPr/>
            <p:nvPr/>
          </p:nvSpPr>
          <p:spPr>
            <a:xfrm>
              <a:off x="127" y="127"/>
              <a:ext cx="3378835" cy="2119122"/>
            </a:xfrm>
            <a:custGeom>
              <a:avLst/>
              <a:gdLst/>
              <a:ahLst/>
              <a:cxnLst/>
              <a:rect l="l" t="t" r="r" b="b"/>
              <a:pathLst>
                <a:path w="3378835" h="2119122">
                  <a:moveTo>
                    <a:pt x="2000504" y="0"/>
                  </a:moveTo>
                  <a:lnTo>
                    <a:pt x="1378204" y="1949196"/>
                  </a:lnTo>
                  <a:lnTo>
                    <a:pt x="1057148" y="1237234"/>
                  </a:lnTo>
                  <a:lnTo>
                    <a:pt x="660908" y="1685798"/>
                  </a:lnTo>
                  <a:lnTo>
                    <a:pt x="0" y="1546606"/>
                  </a:lnTo>
                  <a:lnTo>
                    <a:pt x="56261" y="2119122"/>
                  </a:lnTo>
                  <a:lnTo>
                    <a:pt x="3378835" y="1995297"/>
                  </a:lnTo>
                  <a:lnTo>
                    <a:pt x="2359152" y="417830"/>
                  </a:lnTo>
                  <a:lnTo>
                    <a:pt x="2000504" y="0"/>
                  </a:lnTo>
                  <a:close/>
                </a:path>
              </a:pathLst>
            </a:custGeom>
            <a:solidFill>
              <a:srgbClr val="504E31"/>
            </a:solidFill>
          </p:spPr>
          <p:txBody>
            <a:bodyPr/>
            <a:lstStyle/>
            <a:p>
              <a:endParaRPr lang="en-US"/>
            </a:p>
          </p:txBody>
        </p:sp>
      </p:grpSp>
      <p:sp>
        <p:nvSpPr>
          <p:cNvPr id="19" name="Freeform 19"/>
          <p:cNvSpPr/>
          <p:nvPr/>
        </p:nvSpPr>
        <p:spPr>
          <a:xfrm>
            <a:off x="-2030554" y="205996"/>
            <a:ext cx="20626121" cy="6253036"/>
          </a:xfrm>
          <a:custGeom>
            <a:avLst/>
            <a:gdLst/>
            <a:ahLst/>
            <a:cxnLst/>
            <a:rect l="l" t="t" r="r" b="b"/>
            <a:pathLst>
              <a:path w="20626121" h="6253036">
                <a:moveTo>
                  <a:pt x="0" y="0"/>
                </a:moveTo>
                <a:lnTo>
                  <a:pt x="20626121" y="0"/>
                </a:lnTo>
                <a:lnTo>
                  <a:pt x="20626121" y="6253036"/>
                </a:lnTo>
                <a:lnTo>
                  <a:pt x="0" y="6253036"/>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en-US"/>
          </a:p>
        </p:txBody>
      </p:sp>
      <p:sp>
        <p:nvSpPr>
          <p:cNvPr id="20" name="Freeform 20"/>
          <p:cNvSpPr/>
          <p:nvPr/>
        </p:nvSpPr>
        <p:spPr>
          <a:xfrm>
            <a:off x="15261037" y="539335"/>
            <a:ext cx="11972482" cy="1945706"/>
          </a:xfrm>
          <a:custGeom>
            <a:avLst/>
            <a:gdLst/>
            <a:ahLst/>
            <a:cxnLst/>
            <a:rect l="l" t="t" r="r" b="b"/>
            <a:pathLst>
              <a:path w="11972482" h="1945706">
                <a:moveTo>
                  <a:pt x="0" y="0"/>
                </a:moveTo>
                <a:lnTo>
                  <a:pt x="11972482" y="0"/>
                </a:lnTo>
                <a:lnTo>
                  <a:pt x="11972482" y="1945706"/>
                </a:lnTo>
                <a:lnTo>
                  <a:pt x="0" y="1945706"/>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txBody>
          <a:bodyPr/>
          <a:lstStyle/>
          <a:p>
            <a:endParaRPr lang="en-US"/>
          </a:p>
        </p:txBody>
      </p:sp>
      <p:sp>
        <p:nvSpPr>
          <p:cNvPr id="21" name="TextBox 21"/>
          <p:cNvSpPr txBox="1"/>
          <p:nvPr/>
        </p:nvSpPr>
        <p:spPr>
          <a:xfrm>
            <a:off x="1028700" y="3708018"/>
            <a:ext cx="11943443" cy="4429125"/>
          </a:xfrm>
          <a:prstGeom prst="rect">
            <a:avLst/>
          </a:prstGeom>
        </p:spPr>
        <p:txBody>
          <a:bodyPr lIns="0" tIns="0" rIns="0" bIns="0" rtlCol="0" anchor="t">
            <a:spAutoFit/>
          </a:bodyPr>
          <a:lstStyle/>
          <a:p>
            <a:pPr algn="l">
              <a:lnSpc>
                <a:spcPts val="17280"/>
              </a:lnSpc>
            </a:pPr>
            <a:r>
              <a:rPr lang="en-US" sz="14400" dirty="0">
                <a:solidFill>
                  <a:srgbClr val="262A29"/>
                </a:solidFill>
                <a:latin typeface="Arimo Bold"/>
              </a:rPr>
              <a:t>Software</a:t>
            </a:r>
          </a:p>
          <a:p>
            <a:pPr algn="l">
              <a:lnSpc>
                <a:spcPts val="17280"/>
              </a:lnSpc>
            </a:pPr>
            <a:r>
              <a:rPr lang="en-US" sz="14400" dirty="0">
                <a:solidFill>
                  <a:srgbClr val="262A29"/>
                </a:solidFill>
                <a:latin typeface="Arimo Bold"/>
              </a:rPr>
              <a:t>requirements</a:t>
            </a:r>
          </a:p>
        </p:txBody>
      </p:sp>
      <p:sp>
        <p:nvSpPr>
          <p:cNvPr id="22" name="TextBox 22"/>
          <p:cNvSpPr txBox="1"/>
          <p:nvPr/>
        </p:nvSpPr>
        <p:spPr>
          <a:xfrm>
            <a:off x="1650435" y="1517268"/>
            <a:ext cx="6118950" cy="2238375"/>
          </a:xfrm>
          <a:prstGeom prst="rect">
            <a:avLst/>
          </a:prstGeom>
        </p:spPr>
        <p:txBody>
          <a:bodyPr lIns="0" tIns="0" rIns="0" bIns="0" rtlCol="0" anchor="t">
            <a:spAutoFit/>
          </a:bodyPr>
          <a:lstStyle/>
          <a:p>
            <a:pPr algn="ctr">
              <a:lnSpc>
                <a:spcPts val="17280"/>
              </a:lnSpc>
            </a:pPr>
            <a:r>
              <a:rPr lang="en-US" sz="14400">
                <a:solidFill>
                  <a:srgbClr val="262A29"/>
                </a:solidFill>
                <a:latin typeface="Arimo Bold"/>
              </a:rPr>
              <a:t>03</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262A29"/>
        </a:solidFill>
        <a:effectLst/>
      </p:bgPr>
    </p:bg>
    <p:spTree>
      <p:nvGrpSpPr>
        <p:cNvPr id="1" name=""/>
        <p:cNvGrpSpPr/>
        <p:nvPr/>
      </p:nvGrpSpPr>
      <p:grpSpPr>
        <a:xfrm>
          <a:off x="0" y="0"/>
          <a:ext cx="0" cy="0"/>
          <a:chOff x="0" y="0"/>
          <a:chExt cx="0" cy="0"/>
        </a:xfrm>
      </p:grpSpPr>
      <p:sp>
        <p:nvSpPr>
          <p:cNvPr id="2" name="Freeform 2"/>
          <p:cNvSpPr/>
          <p:nvPr/>
        </p:nvSpPr>
        <p:spPr>
          <a:xfrm>
            <a:off x="505608" y="354192"/>
            <a:ext cx="17276786" cy="9578618"/>
          </a:xfrm>
          <a:custGeom>
            <a:avLst/>
            <a:gdLst/>
            <a:ahLst/>
            <a:cxnLst/>
            <a:rect l="l" t="t" r="r" b="b"/>
            <a:pathLst>
              <a:path w="17276786" h="9578618">
                <a:moveTo>
                  <a:pt x="0" y="0"/>
                </a:moveTo>
                <a:lnTo>
                  <a:pt x="17276786" y="0"/>
                </a:lnTo>
                <a:lnTo>
                  <a:pt x="17276786" y="9578618"/>
                </a:lnTo>
                <a:lnTo>
                  <a:pt x="0" y="957861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11336098" y="295948"/>
            <a:ext cx="6984280" cy="1868216"/>
          </a:xfrm>
          <a:custGeom>
            <a:avLst/>
            <a:gdLst/>
            <a:ahLst/>
            <a:cxnLst/>
            <a:rect l="l" t="t" r="r" b="b"/>
            <a:pathLst>
              <a:path w="6984280" h="1868216">
                <a:moveTo>
                  <a:pt x="0" y="0"/>
                </a:moveTo>
                <a:lnTo>
                  <a:pt x="6984280" y="0"/>
                </a:lnTo>
                <a:lnTo>
                  <a:pt x="6984280" y="1868216"/>
                </a:lnTo>
                <a:lnTo>
                  <a:pt x="0" y="186821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a:off x="0" y="1156650"/>
            <a:ext cx="8459490" cy="2388098"/>
          </a:xfrm>
          <a:custGeom>
            <a:avLst/>
            <a:gdLst/>
            <a:ahLst/>
            <a:cxnLst/>
            <a:rect l="l" t="t" r="r" b="b"/>
            <a:pathLst>
              <a:path w="8459490" h="2388098">
                <a:moveTo>
                  <a:pt x="0" y="0"/>
                </a:moveTo>
                <a:lnTo>
                  <a:pt x="8459490" y="0"/>
                </a:lnTo>
                <a:lnTo>
                  <a:pt x="8459490" y="2388098"/>
                </a:lnTo>
                <a:lnTo>
                  <a:pt x="0" y="238809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5" name="Freeform 5"/>
          <p:cNvSpPr/>
          <p:nvPr/>
        </p:nvSpPr>
        <p:spPr>
          <a:xfrm>
            <a:off x="-236545" y="0"/>
            <a:ext cx="18978578" cy="9549556"/>
          </a:xfrm>
          <a:custGeom>
            <a:avLst/>
            <a:gdLst/>
            <a:ahLst/>
            <a:cxnLst/>
            <a:rect l="l" t="t" r="r" b="b"/>
            <a:pathLst>
              <a:path w="18978578" h="9549556">
                <a:moveTo>
                  <a:pt x="0" y="0"/>
                </a:moveTo>
                <a:lnTo>
                  <a:pt x="18978578" y="0"/>
                </a:lnTo>
                <a:lnTo>
                  <a:pt x="18978578" y="9549556"/>
                </a:lnTo>
                <a:lnTo>
                  <a:pt x="0" y="954955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grpSp>
        <p:nvGrpSpPr>
          <p:cNvPr id="6" name="Group 6"/>
          <p:cNvGrpSpPr/>
          <p:nvPr/>
        </p:nvGrpSpPr>
        <p:grpSpPr>
          <a:xfrm rot="2009353">
            <a:off x="14943885" y="185153"/>
            <a:ext cx="2239502" cy="1942994"/>
            <a:chOff x="0" y="0"/>
            <a:chExt cx="2986003" cy="2590659"/>
          </a:xfrm>
        </p:grpSpPr>
        <p:sp>
          <p:nvSpPr>
            <p:cNvPr id="7" name="Freeform 7"/>
            <p:cNvSpPr/>
            <p:nvPr/>
          </p:nvSpPr>
          <p:spPr>
            <a:xfrm>
              <a:off x="254" y="0"/>
              <a:ext cx="2985770" cy="2590419"/>
            </a:xfrm>
            <a:custGeom>
              <a:avLst/>
              <a:gdLst/>
              <a:ahLst/>
              <a:cxnLst/>
              <a:rect l="l" t="t" r="r" b="b"/>
              <a:pathLst>
                <a:path w="2985770" h="2590419">
                  <a:moveTo>
                    <a:pt x="1283081" y="0"/>
                  </a:moveTo>
                  <a:cubicBezTo>
                    <a:pt x="243205" y="310261"/>
                    <a:pt x="0" y="1677924"/>
                    <a:pt x="874141" y="2326513"/>
                  </a:cubicBezTo>
                  <a:cubicBezTo>
                    <a:pt x="1118235" y="2508377"/>
                    <a:pt x="1391285" y="2590419"/>
                    <a:pt x="1658239" y="2590419"/>
                  </a:cubicBezTo>
                  <a:cubicBezTo>
                    <a:pt x="2343023" y="2590419"/>
                    <a:pt x="2985770" y="2049272"/>
                    <a:pt x="2985770" y="1265428"/>
                  </a:cubicBezTo>
                  <a:cubicBezTo>
                    <a:pt x="2985770" y="1237234"/>
                    <a:pt x="2985770" y="1209167"/>
                    <a:pt x="2982214" y="1177417"/>
                  </a:cubicBezTo>
                  <a:cubicBezTo>
                    <a:pt x="2936240" y="1808353"/>
                    <a:pt x="2414651" y="2298192"/>
                    <a:pt x="1780032" y="2298192"/>
                  </a:cubicBezTo>
                  <a:cubicBezTo>
                    <a:pt x="1216152" y="2298192"/>
                    <a:pt x="726186" y="1903476"/>
                    <a:pt x="606298" y="1350010"/>
                  </a:cubicBezTo>
                  <a:cubicBezTo>
                    <a:pt x="486410" y="796544"/>
                    <a:pt x="768477" y="232664"/>
                    <a:pt x="1283081" y="0"/>
                  </a:cubicBezTo>
                  <a:close/>
                </a:path>
              </a:pathLst>
            </a:custGeom>
            <a:solidFill>
              <a:srgbClr val="FFFBF0"/>
            </a:solidFill>
          </p:spPr>
          <p:txBody>
            <a:bodyPr/>
            <a:lstStyle/>
            <a:p>
              <a:endParaRPr lang="en-US"/>
            </a:p>
          </p:txBody>
        </p:sp>
      </p:grpSp>
      <p:sp>
        <p:nvSpPr>
          <p:cNvPr id="8" name="Freeform 8"/>
          <p:cNvSpPr/>
          <p:nvPr/>
        </p:nvSpPr>
        <p:spPr>
          <a:xfrm>
            <a:off x="1865780" y="8987973"/>
            <a:ext cx="15247920" cy="2905984"/>
          </a:xfrm>
          <a:custGeom>
            <a:avLst/>
            <a:gdLst/>
            <a:ahLst/>
            <a:cxnLst/>
            <a:rect l="l" t="t" r="r" b="b"/>
            <a:pathLst>
              <a:path w="15247920" h="2905984">
                <a:moveTo>
                  <a:pt x="0" y="0"/>
                </a:moveTo>
                <a:lnTo>
                  <a:pt x="15247920" y="0"/>
                </a:lnTo>
                <a:lnTo>
                  <a:pt x="15247920" y="2905984"/>
                </a:lnTo>
                <a:lnTo>
                  <a:pt x="0" y="290598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grpSp>
        <p:nvGrpSpPr>
          <p:cNvPr id="9" name="Group 9"/>
          <p:cNvGrpSpPr/>
          <p:nvPr/>
        </p:nvGrpSpPr>
        <p:grpSpPr>
          <a:xfrm>
            <a:off x="3355732" y="8779540"/>
            <a:ext cx="260" cy="9584"/>
            <a:chOff x="0" y="0"/>
            <a:chExt cx="347" cy="12779"/>
          </a:xfrm>
        </p:grpSpPr>
        <p:sp>
          <p:nvSpPr>
            <p:cNvPr id="10" name="Freeform 10"/>
            <p:cNvSpPr/>
            <p:nvPr/>
          </p:nvSpPr>
          <p:spPr>
            <a:xfrm>
              <a:off x="381" y="381"/>
              <a:ext cx="0" cy="12446"/>
            </a:xfrm>
            <a:custGeom>
              <a:avLst/>
              <a:gdLst/>
              <a:ahLst/>
              <a:cxnLst/>
              <a:rect l="l" t="t" r="r" b="b"/>
              <a:pathLst>
                <a:path h="12446">
                  <a:moveTo>
                    <a:pt x="0" y="12446"/>
                  </a:moveTo>
                  <a:cubicBezTo>
                    <a:pt x="0" y="6223"/>
                    <a:pt x="0" y="6223"/>
                    <a:pt x="0" y="0"/>
                  </a:cubicBezTo>
                  <a:close/>
                </a:path>
              </a:pathLst>
            </a:custGeom>
            <a:solidFill>
              <a:srgbClr val="504E31"/>
            </a:solidFill>
          </p:spPr>
          <p:txBody>
            <a:bodyPr/>
            <a:lstStyle/>
            <a:p>
              <a:endParaRPr lang="en-US"/>
            </a:p>
          </p:txBody>
        </p:sp>
      </p:grpSp>
      <p:sp>
        <p:nvSpPr>
          <p:cNvPr id="11" name="Freeform 11"/>
          <p:cNvSpPr/>
          <p:nvPr/>
        </p:nvSpPr>
        <p:spPr>
          <a:xfrm>
            <a:off x="672319" y="815483"/>
            <a:ext cx="2059068" cy="1348681"/>
          </a:xfrm>
          <a:custGeom>
            <a:avLst/>
            <a:gdLst/>
            <a:ahLst/>
            <a:cxnLst/>
            <a:rect l="l" t="t" r="r" b="b"/>
            <a:pathLst>
              <a:path w="2059068" h="1348681">
                <a:moveTo>
                  <a:pt x="0" y="0"/>
                </a:moveTo>
                <a:lnTo>
                  <a:pt x="2059069" y="0"/>
                </a:lnTo>
                <a:lnTo>
                  <a:pt x="2059069" y="1348681"/>
                </a:lnTo>
                <a:lnTo>
                  <a:pt x="0" y="1348681"/>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12" name="TextBox 12"/>
          <p:cNvSpPr txBox="1"/>
          <p:nvPr/>
        </p:nvSpPr>
        <p:spPr>
          <a:xfrm>
            <a:off x="1454892" y="2430539"/>
            <a:ext cx="15378219" cy="2199842"/>
          </a:xfrm>
          <a:prstGeom prst="rect">
            <a:avLst/>
          </a:prstGeom>
        </p:spPr>
        <p:txBody>
          <a:bodyPr lIns="0" tIns="0" rIns="0" bIns="0" rtlCol="0" anchor="t">
            <a:spAutoFit/>
          </a:bodyPr>
          <a:lstStyle/>
          <a:p>
            <a:pPr algn="just">
              <a:lnSpc>
                <a:spcPts val="4320"/>
              </a:lnSpc>
            </a:pPr>
            <a:r>
              <a:rPr lang="en-US" sz="3600">
                <a:solidFill>
                  <a:srgbClr val="262A29"/>
                </a:solidFill>
                <a:latin typeface="Arimo"/>
              </a:rPr>
              <a:t>Our focus lies in minimizing maintenance costs for graphics while ensuring a user-friendly interface compatible with standard PC setups. Our development practices are guided by professional experience and adhere to industry-standard coding practices.</a:t>
            </a:r>
          </a:p>
        </p:txBody>
      </p:sp>
      <p:sp>
        <p:nvSpPr>
          <p:cNvPr id="13" name="TextBox 13"/>
          <p:cNvSpPr txBox="1"/>
          <p:nvPr/>
        </p:nvSpPr>
        <p:spPr>
          <a:xfrm>
            <a:off x="2731388" y="1489864"/>
            <a:ext cx="12336750" cy="752394"/>
          </a:xfrm>
          <a:prstGeom prst="rect">
            <a:avLst/>
          </a:prstGeom>
        </p:spPr>
        <p:txBody>
          <a:bodyPr lIns="0" tIns="0" rIns="0" bIns="0" rtlCol="0" anchor="t">
            <a:spAutoFit/>
          </a:bodyPr>
          <a:lstStyle/>
          <a:p>
            <a:pPr algn="ctr">
              <a:lnSpc>
                <a:spcPts val="5999"/>
              </a:lnSpc>
            </a:pPr>
            <a:r>
              <a:rPr lang="en-US" sz="4999" dirty="0">
                <a:solidFill>
                  <a:srgbClr val="262A29"/>
                </a:solidFill>
                <a:latin typeface="Roboto Bold"/>
              </a:rPr>
              <a:t>3.1 What we have</a:t>
            </a:r>
          </a:p>
        </p:txBody>
      </p:sp>
      <p:sp>
        <p:nvSpPr>
          <p:cNvPr id="14" name="TextBox 14"/>
          <p:cNvSpPr txBox="1"/>
          <p:nvPr/>
        </p:nvSpPr>
        <p:spPr>
          <a:xfrm>
            <a:off x="2491488" y="5046053"/>
            <a:ext cx="12336750" cy="752394"/>
          </a:xfrm>
          <a:prstGeom prst="rect">
            <a:avLst/>
          </a:prstGeom>
        </p:spPr>
        <p:txBody>
          <a:bodyPr lIns="0" tIns="0" rIns="0" bIns="0" rtlCol="0" anchor="t">
            <a:spAutoFit/>
          </a:bodyPr>
          <a:lstStyle/>
          <a:p>
            <a:pPr algn="ctr">
              <a:lnSpc>
                <a:spcPts val="5999"/>
              </a:lnSpc>
            </a:pPr>
            <a:r>
              <a:rPr lang="en-US" sz="4999" dirty="0">
                <a:solidFill>
                  <a:srgbClr val="262A29"/>
                </a:solidFill>
                <a:latin typeface="Roboto Bold"/>
              </a:rPr>
              <a:t>3.2 What we desire</a:t>
            </a:r>
          </a:p>
        </p:txBody>
      </p:sp>
      <p:sp>
        <p:nvSpPr>
          <p:cNvPr id="15" name="TextBox 15"/>
          <p:cNvSpPr txBox="1"/>
          <p:nvPr/>
        </p:nvSpPr>
        <p:spPr>
          <a:xfrm>
            <a:off x="1563634" y="6065147"/>
            <a:ext cx="15378219" cy="2199842"/>
          </a:xfrm>
          <a:prstGeom prst="rect">
            <a:avLst/>
          </a:prstGeom>
        </p:spPr>
        <p:txBody>
          <a:bodyPr lIns="0" tIns="0" rIns="0" bIns="0" rtlCol="0" anchor="t">
            <a:spAutoFit/>
          </a:bodyPr>
          <a:lstStyle/>
          <a:p>
            <a:pPr algn="just">
              <a:lnSpc>
                <a:spcPts val="4320"/>
              </a:lnSpc>
            </a:pPr>
            <a:r>
              <a:rPr lang="en-US" sz="3600">
                <a:solidFill>
                  <a:srgbClr val="262A29"/>
                </a:solidFill>
                <a:latin typeface="Arimo"/>
              </a:rPr>
              <a:t>Our goals include developing the game within a reasonable budget, enhancing visual quality with high-definition graphics, facilitating straightforward updates, and employing efficient game development methodologies.</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262A29"/>
        </a:solidFill>
        <a:effectLst/>
      </p:bgPr>
    </p:bg>
    <p:spTree>
      <p:nvGrpSpPr>
        <p:cNvPr id="1" name=""/>
        <p:cNvGrpSpPr/>
        <p:nvPr/>
      </p:nvGrpSpPr>
      <p:grpSpPr>
        <a:xfrm>
          <a:off x="0" y="0"/>
          <a:ext cx="0" cy="0"/>
          <a:chOff x="0" y="0"/>
          <a:chExt cx="0" cy="0"/>
        </a:xfrm>
      </p:grpSpPr>
      <p:sp>
        <p:nvSpPr>
          <p:cNvPr id="2" name="Freeform 2"/>
          <p:cNvSpPr/>
          <p:nvPr/>
        </p:nvSpPr>
        <p:spPr>
          <a:xfrm>
            <a:off x="505608" y="354192"/>
            <a:ext cx="17276786" cy="9578618"/>
          </a:xfrm>
          <a:custGeom>
            <a:avLst/>
            <a:gdLst/>
            <a:ahLst/>
            <a:cxnLst/>
            <a:rect l="l" t="t" r="r" b="b"/>
            <a:pathLst>
              <a:path w="17276786" h="9578618">
                <a:moveTo>
                  <a:pt x="0" y="0"/>
                </a:moveTo>
                <a:lnTo>
                  <a:pt x="17276786" y="0"/>
                </a:lnTo>
                <a:lnTo>
                  <a:pt x="17276786" y="9578618"/>
                </a:lnTo>
                <a:lnTo>
                  <a:pt x="0" y="957861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11336098" y="295948"/>
            <a:ext cx="6984280" cy="1868216"/>
          </a:xfrm>
          <a:custGeom>
            <a:avLst/>
            <a:gdLst/>
            <a:ahLst/>
            <a:cxnLst/>
            <a:rect l="l" t="t" r="r" b="b"/>
            <a:pathLst>
              <a:path w="6984280" h="1868216">
                <a:moveTo>
                  <a:pt x="0" y="0"/>
                </a:moveTo>
                <a:lnTo>
                  <a:pt x="6984280" y="0"/>
                </a:lnTo>
                <a:lnTo>
                  <a:pt x="6984280" y="1868216"/>
                </a:lnTo>
                <a:lnTo>
                  <a:pt x="0" y="186821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a:off x="0" y="1156650"/>
            <a:ext cx="8459490" cy="2388098"/>
          </a:xfrm>
          <a:custGeom>
            <a:avLst/>
            <a:gdLst/>
            <a:ahLst/>
            <a:cxnLst/>
            <a:rect l="l" t="t" r="r" b="b"/>
            <a:pathLst>
              <a:path w="8459490" h="2388098">
                <a:moveTo>
                  <a:pt x="0" y="0"/>
                </a:moveTo>
                <a:lnTo>
                  <a:pt x="8459490" y="0"/>
                </a:lnTo>
                <a:lnTo>
                  <a:pt x="8459490" y="2388098"/>
                </a:lnTo>
                <a:lnTo>
                  <a:pt x="0" y="238809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5" name="Freeform 5"/>
          <p:cNvSpPr/>
          <p:nvPr/>
        </p:nvSpPr>
        <p:spPr>
          <a:xfrm>
            <a:off x="-175585" y="0"/>
            <a:ext cx="18978578" cy="9549556"/>
          </a:xfrm>
          <a:custGeom>
            <a:avLst/>
            <a:gdLst/>
            <a:ahLst/>
            <a:cxnLst/>
            <a:rect l="l" t="t" r="r" b="b"/>
            <a:pathLst>
              <a:path w="18978578" h="9549556">
                <a:moveTo>
                  <a:pt x="0" y="0"/>
                </a:moveTo>
                <a:lnTo>
                  <a:pt x="18978578" y="0"/>
                </a:lnTo>
                <a:lnTo>
                  <a:pt x="18978578" y="9549556"/>
                </a:lnTo>
                <a:lnTo>
                  <a:pt x="0" y="954955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grpSp>
        <p:nvGrpSpPr>
          <p:cNvPr id="6" name="Group 6"/>
          <p:cNvGrpSpPr/>
          <p:nvPr/>
        </p:nvGrpSpPr>
        <p:grpSpPr>
          <a:xfrm rot="2009353">
            <a:off x="14943885" y="185153"/>
            <a:ext cx="2239502" cy="1942994"/>
            <a:chOff x="0" y="0"/>
            <a:chExt cx="2986003" cy="2590659"/>
          </a:xfrm>
        </p:grpSpPr>
        <p:sp>
          <p:nvSpPr>
            <p:cNvPr id="7" name="Freeform 7"/>
            <p:cNvSpPr/>
            <p:nvPr/>
          </p:nvSpPr>
          <p:spPr>
            <a:xfrm>
              <a:off x="254" y="0"/>
              <a:ext cx="2985770" cy="2590419"/>
            </a:xfrm>
            <a:custGeom>
              <a:avLst/>
              <a:gdLst/>
              <a:ahLst/>
              <a:cxnLst/>
              <a:rect l="l" t="t" r="r" b="b"/>
              <a:pathLst>
                <a:path w="2985770" h="2590419">
                  <a:moveTo>
                    <a:pt x="1283081" y="0"/>
                  </a:moveTo>
                  <a:cubicBezTo>
                    <a:pt x="243205" y="310261"/>
                    <a:pt x="0" y="1677924"/>
                    <a:pt x="874141" y="2326513"/>
                  </a:cubicBezTo>
                  <a:cubicBezTo>
                    <a:pt x="1118235" y="2508377"/>
                    <a:pt x="1391285" y="2590419"/>
                    <a:pt x="1658239" y="2590419"/>
                  </a:cubicBezTo>
                  <a:cubicBezTo>
                    <a:pt x="2343023" y="2590419"/>
                    <a:pt x="2985770" y="2049272"/>
                    <a:pt x="2985770" y="1265428"/>
                  </a:cubicBezTo>
                  <a:cubicBezTo>
                    <a:pt x="2985770" y="1237234"/>
                    <a:pt x="2985770" y="1209167"/>
                    <a:pt x="2982214" y="1177417"/>
                  </a:cubicBezTo>
                  <a:cubicBezTo>
                    <a:pt x="2936240" y="1808353"/>
                    <a:pt x="2414651" y="2298192"/>
                    <a:pt x="1780032" y="2298192"/>
                  </a:cubicBezTo>
                  <a:cubicBezTo>
                    <a:pt x="1216152" y="2298192"/>
                    <a:pt x="726186" y="1903476"/>
                    <a:pt x="606298" y="1350010"/>
                  </a:cubicBezTo>
                  <a:cubicBezTo>
                    <a:pt x="486410" y="796544"/>
                    <a:pt x="768477" y="232664"/>
                    <a:pt x="1283081" y="0"/>
                  </a:cubicBezTo>
                  <a:close/>
                </a:path>
              </a:pathLst>
            </a:custGeom>
            <a:solidFill>
              <a:srgbClr val="FFFBF0"/>
            </a:solidFill>
          </p:spPr>
          <p:txBody>
            <a:bodyPr/>
            <a:lstStyle/>
            <a:p>
              <a:endParaRPr lang="en-US"/>
            </a:p>
          </p:txBody>
        </p:sp>
      </p:grpSp>
      <p:sp>
        <p:nvSpPr>
          <p:cNvPr id="8" name="Freeform 8"/>
          <p:cNvSpPr/>
          <p:nvPr/>
        </p:nvSpPr>
        <p:spPr>
          <a:xfrm>
            <a:off x="1865780" y="8987973"/>
            <a:ext cx="15247920" cy="2905984"/>
          </a:xfrm>
          <a:custGeom>
            <a:avLst/>
            <a:gdLst/>
            <a:ahLst/>
            <a:cxnLst/>
            <a:rect l="l" t="t" r="r" b="b"/>
            <a:pathLst>
              <a:path w="15247920" h="2905984">
                <a:moveTo>
                  <a:pt x="0" y="0"/>
                </a:moveTo>
                <a:lnTo>
                  <a:pt x="15247920" y="0"/>
                </a:lnTo>
                <a:lnTo>
                  <a:pt x="15247920" y="2905984"/>
                </a:lnTo>
                <a:lnTo>
                  <a:pt x="0" y="290598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grpSp>
        <p:nvGrpSpPr>
          <p:cNvPr id="9" name="Group 9"/>
          <p:cNvGrpSpPr/>
          <p:nvPr/>
        </p:nvGrpSpPr>
        <p:grpSpPr>
          <a:xfrm>
            <a:off x="3355732" y="8779540"/>
            <a:ext cx="260" cy="9584"/>
            <a:chOff x="0" y="0"/>
            <a:chExt cx="347" cy="12779"/>
          </a:xfrm>
        </p:grpSpPr>
        <p:sp>
          <p:nvSpPr>
            <p:cNvPr id="10" name="Freeform 10"/>
            <p:cNvSpPr/>
            <p:nvPr/>
          </p:nvSpPr>
          <p:spPr>
            <a:xfrm>
              <a:off x="381" y="381"/>
              <a:ext cx="0" cy="12446"/>
            </a:xfrm>
            <a:custGeom>
              <a:avLst/>
              <a:gdLst/>
              <a:ahLst/>
              <a:cxnLst/>
              <a:rect l="l" t="t" r="r" b="b"/>
              <a:pathLst>
                <a:path h="12446">
                  <a:moveTo>
                    <a:pt x="0" y="12446"/>
                  </a:moveTo>
                  <a:cubicBezTo>
                    <a:pt x="0" y="6223"/>
                    <a:pt x="0" y="6223"/>
                    <a:pt x="0" y="0"/>
                  </a:cubicBezTo>
                  <a:close/>
                </a:path>
              </a:pathLst>
            </a:custGeom>
            <a:solidFill>
              <a:srgbClr val="504E31"/>
            </a:solidFill>
          </p:spPr>
          <p:txBody>
            <a:bodyPr/>
            <a:lstStyle/>
            <a:p>
              <a:endParaRPr lang="en-US"/>
            </a:p>
          </p:txBody>
        </p:sp>
      </p:grpSp>
      <p:sp>
        <p:nvSpPr>
          <p:cNvPr id="11" name="Freeform 11"/>
          <p:cNvSpPr/>
          <p:nvPr/>
        </p:nvSpPr>
        <p:spPr>
          <a:xfrm>
            <a:off x="672319" y="815483"/>
            <a:ext cx="2059068" cy="1348681"/>
          </a:xfrm>
          <a:custGeom>
            <a:avLst/>
            <a:gdLst/>
            <a:ahLst/>
            <a:cxnLst/>
            <a:rect l="l" t="t" r="r" b="b"/>
            <a:pathLst>
              <a:path w="2059068" h="1348681">
                <a:moveTo>
                  <a:pt x="0" y="0"/>
                </a:moveTo>
                <a:lnTo>
                  <a:pt x="2059069" y="0"/>
                </a:lnTo>
                <a:lnTo>
                  <a:pt x="2059069" y="1348681"/>
                </a:lnTo>
                <a:lnTo>
                  <a:pt x="0" y="1348681"/>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12" name="TextBox 12"/>
          <p:cNvSpPr txBox="1"/>
          <p:nvPr/>
        </p:nvSpPr>
        <p:spPr>
          <a:xfrm>
            <a:off x="2731388" y="2584725"/>
            <a:ext cx="12336750" cy="752394"/>
          </a:xfrm>
          <a:prstGeom prst="rect">
            <a:avLst/>
          </a:prstGeom>
        </p:spPr>
        <p:txBody>
          <a:bodyPr lIns="0" tIns="0" rIns="0" bIns="0" rtlCol="0" anchor="t">
            <a:spAutoFit/>
          </a:bodyPr>
          <a:lstStyle/>
          <a:p>
            <a:pPr algn="ctr">
              <a:lnSpc>
                <a:spcPts val="5999"/>
              </a:lnSpc>
            </a:pPr>
            <a:r>
              <a:rPr lang="en-US" sz="4999" dirty="0">
                <a:solidFill>
                  <a:srgbClr val="262A29"/>
                </a:solidFill>
                <a:latin typeface="Roboto Bold"/>
              </a:rPr>
              <a:t>3.3 Working tools and Platforms</a:t>
            </a:r>
          </a:p>
        </p:txBody>
      </p:sp>
      <p:sp>
        <p:nvSpPr>
          <p:cNvPr id="13" name="TextBox 13"/>
          <p:cNvSpPr txBox="1"/>
          <p:nvPr/>
        </p:nvSpPr>
        <p:spPr>
          <a:xfrm>
            <a:off x="2326483" y="3716198"/>
            <a:ext cx="13635034" cy="3419096"/>
          </a:xfrm>
          <a:prstGeom prst="rect">
            <a:avLst/>
          </a:prstGeom>
        </p:spPr>
        <p:txBody>
          <a:bodyPr lIns="0" tIns="0" rIns="0" bIns="0" rtlCol="0" anchor="t">
            <a:spAutoFit/>
          </a:bodyPr>
          <a:lstStyle/>
          <a:p>
            <a:pPr marL="690881" lvl="1" indent="-345440" algn="l">
              <a:lnSpc>
                <a:spcPts val="3840"/>
              </a:lnSpc>
              <a:spcBef>
                <a:spcPct val="0"/>
              </a:spcBef>
              <a:buAutoNum type="arabicPeriod"/>
            </a:pPr>
            <a:r>
              <a:rPr lang="en-US" sz="3200">
                <a:solidFill>
                  <a:srgbClr val="262A29"/>
                </a:solidFill>
                <a:latin typeface="Roboto"/>
              </a:rPr>
              <a:t>Visual Studio Code with addition library JRE System Library [JavaSE-17] implementation ‘Eclipse Temurin JDK with Hotspot 17.0.3+7 (x64)’ </a:t>
            </a:r>
          </a:p>
          <a:p>
            <a:pPr marL="690881" lvl="1" indent="-345440" algn="l">
              <a:lnSpc>
                <a:spcPts val="3840"/>
              </a:lnSpc>
              <a:spcBef>
                <a:spcPct val="0"/>
              </a:spcBef>
              <a:buAutoNum type="arabicPeriod"/>
            </a:pPr>
            <a:r>
              <a:rPr lang="en-US" sz="3200">
                <a:solidFill>
                  <a:srgbClr val="262A29"/>
                </a:solidFill>
                <a:latin typeface="Roboto"/>
              </a:rPr>
              <a:t> IntelliJ IDEA for Java and Kotlin JRE System Library [JavaSE-17] implementation ‘Eclipse Temurin JDK with Hotspot 17.0.3+7 (x64)’</a:t>
            </a:r>
          </a:p>
          <a:p>
            <a:pPr marL="690881" lvl="1" indent="-345440" algn="l">
              <a:lnSpc>
                <a:spcPts val="3840"/>
              </a:lnSpc>
              <a:spcBef>
                <a:spcPct val="0"/>
              </a:spcBef>
              <a:buAutoNum type="arabicPeriod"/>
            </a:pPr>
            <a:r>
              <a:rPr lang="en-US" sz="3200">
                <a:solidFill>
                  <a:srgbClr val="262A29"/>
                </a:solidFill>
                <a:latin typeface="Roboto"/>
              </a:rPr>
              <a:t>Adobe illustrator 2023 </a:t>
            </a:r>
          </a:p>
          <a:p>
            <a:pPr marL="690881" lvl="1" indent="-345440" algn="l">
              <a:lnSpc>
                <a:spcPts val="3840"/>
              </a:lnSpc>
              <a:spcBef>
                <a:spcPct val="0"/>
              </a:spcBef>
              <a:buAutoNum type="arabicPeriod"/>
            </a:pPr>
            <a:r>
              <a:rPr lang="en-US" sz="3200">
                <a:solidFill>
                  <a:srgbClr val="262A29"/>
                </a:solidFill>
                <a:latin typeface="Roboto"/>
              </a:rPr>
              <a:t>Adobe Photoshop 2023</a:t>
            </a:r>
          </a:p>
          <a:p>
            <a:pPr marL="690881" lvl="1" indent="-345440" algn="l">
              <a:lnSpc>
                <a:spcPts val="3840"/>
              </a:lnSpc>
              <a:spcBef>
                <a:spcPct val="0"/>
              </a:spcBef>
              <a:buAutoNum type="arabicPeriod"/>
            </a:pPr>
            <a:r>
              <a:rPr lang="en-US" sz="3200">
                <a:solidFill>
                  <a:srgbClr val="262A29"/>
                </a:solidFill>
                <a:latin typeface="Roboto"/>
              </a:rPr>
              <a:t>Tiled </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262A29"/>
        </a:solidFill>
        <a:effectLst/>
      </p:bgPr>
    </p:bg>
    <p:spTree>
      <p:nvGrpSpPr>
        <p:cNvPr id="1" name=""/>
        <p:cNvGrpSpPr/>
        <p:nvPr/>
      </p:nvGrpSpPr>
      <p:grpSpPr>
        <a:xfrm>
          <a:off x="0" y="0"/>
          <a:ext cx="0" cy="0"/>
          <a:chOff x="0" y="0"/>
          <a:chExt cx="0" cy="0"/>
        </a:xfrm>
      </p:grpSpPr>
      <p:sp>
        <p:nvSpPr>
          <p:cNvPr id="2" name="Freeform 2"/>
          <p:cNvSpPr/>
          <p:nvPr/>
        </p:nvSpPr>
        <p:spPr>
          <a:xfrm>
            <a:off x="505608" y="354192"/>
            <a:ext cx="17276786" cy="9578618"/>
          </a:xfrm>
          <a:custGeom>
            <a:avLst/>
            <a:gdLst/>
            <a:ahLst/>
            <a:cxnLst/>
            <a:rect l="l" t="t" r="r" b="b"/>
            <a:pathLst>
              <a:path w="17276786" h="9578618">
                <a:moveTo>
                  <a:pt x="0" y="0"/>
                </a:moveTo>
                <a:lnTo>
                  <a:pt x="17276786" y="0"/>
                </a:lnTo>
                <a:lnTo>
                  <a:pt x="17276786" y="9578618"/>
                </a:lnTo>
                <a:lnTo>
                  <a:pt x="0" y="957861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11336098" y="295948"/>
            <a:ext cx="6984280" cy="1868216"/>
          </a:xfrm>
          <a:custGeom>
            <a:avLst/>
            <a:gdLst/>
            <a:ahLst/>
            <a:cxnLst/>
            <a:rect l="l" t="t" r="r" b="b"/>
            <a:pathLst>
              <a:path w="6984280" h="1868216">
                <a:moveTo>
                  <a:pt x="0" y="0"/>
                </a:moveTo>
                <a:lnTo>
                  <a:pt x="6984280" y="0"/>
                </a:lnTo>
                <a:lnTo>
                  <a:pt x="6984280" y="1868216"/>
                </a:lnTo>
                <a:lnTo>
                  <a:pt x="0" y="186821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a:off x="0" y="1156650"/>
            <a:ext cx="8459490" cy="2388098"/>
          </a:xfrm>
          <a:custGeom>
            <a:avLst/>
            <a:gdLst/>
            <a:ahLst/>
            <a:cxnLst/>
            <a:rect l="l" t="t" r="r" b="b"/>
            <a:pathLst>
              <a:path w="8459490" h="2388098">
                <a:moveTo>
                  <a:pt x="0" y="0"/>
                </a:moveTo>
                <a:lnTo>
                  <a:pt x="8459490" y="0"/>
                </a:lnTo>
                <a:lnTo>
                  <a:pt x="8459490" y="2388098"/>
                </a:lnTo>
                <a:lnTo>
                  <a:pt x="0" y="238809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5" name="Freeform 5"/>
          <p:cNvSpPr/>
          <p:nvPr/>
        </p:nvSpPr>
        <p:spPr>
          <a:xfrm>
            <a:off x="-175585" y="0"/>
            <a:ext cx="18978578" cy="9549556"/>
          </a:xfrm>
          <a:custGeom>
            <a:avLst/>
            <a:gdLst/>
            <a:ahLst/>
            <a:cxnLst/>
            <a:rect l="l" t="t" r="r" b="b"/>
            <a:pathLst>
              <a:path w="18978578" h="9549556">
                <a:moveTo>
                  <a:pt x="0" y="0"/>
                </a:moveTo>
                <a:lnTo>
                  <a:pt x="18978578" y="0"/>
                </a:lnTo>
                <a:lnTo>
                  <a:pt x="18978578" y="9549556"/>
                </a:lnTo>
                <a:lnTo>
                  <a:pt x="0" y="954955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grpSp>
        <p:nvGrpSpPr>
          <p:cNvPr id="6" name="Group 6"/>
          <p:cNvGrpSpPr/>
          <p:nvPr/>
        </p:nvGrpSpPr>
        <p:grpSpPr>
          <a:xfrm rot="2009353">
            <a:off x="14943885" y="185153"/>
            <a:ext cx="2239502" cy="1942994"/>
            <a:chOff x="0" y="0"/>
            <a:chExt cx="2986003" cy="2590659"/>
          </a:xfrm>
        </p:grpSpPr>
        <p:sp>
          <p:nvSpPr>
            <p:cNvPr id="7" name="Freeform 7"/>
            <p:cNvSpPr/>
            <p:nvPr/>
          </p:nvSpPr>
          <p:spPr>
            <a:xfrm>
              <a:off x="254" y="0"/>
              <a:ext cx="2985770" cy="2590419"/>
            </a:xfrm>
            <a:custGeom>
              <a:avLst/>
              <a:gdLst/>
              <a:ahLst/>
              <a:cxnLst/>
              <a:rect l="l" t="t" r="r" b="b"/>
              <a:pathLst>
                <a:path w="2985770" h="2590419">
                  <a:moveTo>
                    <a:pt x="1283081" y="0"/>
                  </a:moveTo>
                  <a:cubicBezTo>
                    <a:pt x="243205" y="310261"/>
                    <a:pt x="0" y="1677924"/>
                    <a:pt x="874141" y="2326513"/>
                  </a:cubicBezTo>
                  <a:cubicBezTo>
                    <a:pt x="1118235" y="2508377"/>
                    <a:pt x="1391285" y="2590419"/>
                    <a:pt x="1658239" y="2590419"/>
                  </a:cubicBezTo>
                  <a:cubicBezTo>
                    <a:pt x="2343023" y="2590419"/>
                    <a:pt x="2985770" y="2049272"/>
                    <a:pt x="2985770" y="1265428"/>
                  </a:cubicBezTo>
                  <a:cubicBezTo>
                    <a:pt x="2985770" y="1237234"/>
                    <a:pt x="2985770" y="1209167"/>
                    <a:pt x="2982214" y="1177417"/>
                  </a:cubicBezTo>
                  <a:cubicBezTo>
                    <a:pt x="2936240" y="1808353"/>
                    <a:pt x="2414651" y="2298192"/>
                    <a:pt x="1780032" y="2298192"/>
                  </a:cubicBezTo>
                  <a:cubicBezTo>
                    <a:pt x="1216152" y="2298192"/>
                    <a:pt x="726186" y="1903476"/>
                    <a:pt x="606298" y="1350010"/>
                  </a:cubicBezTo>
                  <a:cubicBezTo>
                    <a:pt x="486410" y="796544"/>
                    <a:pt x="768477" y="232664"/>
                    <a:pt x="1283081" y="0"/>
                  </a:cubicBezTo>
                  <a:close/>
                </a:path>
              </a:pathLst>
            </a:custGeom>
            <a:solidFill>
              <a:srgbClr val="FFFBF0"/>
            </a:solidFill>
          </p:spPr>
          <p:txBody>
            <a:bodyPr/>
            <a:lstStyle/>
            <a:p>
              <a:endParaRPr lang="en-US"/>
            </a:p>
          </p:txBody>
        </p:sp>
      </p:grpSp>
      <p:sp>
        <p:nvSpPr>
          <p:cNvPr id="8" name="Freeform 8"/>
          <p:cNvSpPr/>
          <p:nvPr/>
        </p:nvSpPr>
        <p:spPr>
          <a:xfrm>
            <a:off x="1865780" y="8987973"/>
            <a:ext cx="15247920" cy="2905984"/>
          </a:xfrm>
          <a:custGeom>
            <a:avLst/>
            <a:gdLst/>
            <a:ahLst/>
            <a:cxnLst/>
            <a:rect l="l" t="t" r="r" b="b"/>
            <a:pathLst>
              <a:path w="15247920" h="2905984">
                <a:moveTo>
                  <a:pt x="0" y="0"/>
                </a:moveTo>
                <a:lnTo>
                  <a:pt x="15247920" y="0"/>
                </a:lnTo>
                <a:lnTo>
                  <a:pt x="15247920" y="2905984"/>
                </a:lnTo>
                <a:lnTo>
                  <a:pt x="0" y="290598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grpSp>
        <p:nvGrpSpPr>
          <p:cNvPr id="9" name="Group 9"/>
          <p:cNvGrpSpPr/>
          <p:nvPr/>
        </p:nvGrpSpPr>
        <p:grpSpPr>
          <a:xfrm>
            <a:off x="3355732" y="8779540"/>
            <a:ext cx="260" cy="9584"/>
            <a:chOff x="0" y="0"/>
            <a:chExt cx="347" cy="12779"/>
          </a:xfrm>
        </p:grpSpPr>
        <p:sp>
          <p:nvSpPr>
            <p:cNvPr id="10" name="Freeform 10"/>
            <p:cNvSpPr/>
            <p:nvPr/>
          </p:nvSpPr>
          <p:spPr>
            <a:xfrm>
              <a:off x="381" y="381"/>
              <a:ext cx="0" cy="12446"/>
            </a:xfrm>
            <a:custGeom>
              <a:avLst/>
              <a:gdLst/>
              <a:ahLst/>
              <a:cxnLst/>
              <a:rect l="l" t="t" r="r" b="b"/>
              <a:pathLst>
                <a:path h="12446">
                  <a:moveTo>
                    <a:pt x="0" y="12446"/>
                  </a:moveTo>
                  <a:cubicBezTo>
                    <a:pt x="0" y="6223"/>
                    <a:pt x="0" y="6223"/>
                    <a:pt x="0" y="0"/>
                  </a:cubicBezTo>
                  <a:close/>
                </a:path>
              </a:pathLst>
            </a:custGeom>
            <a:solidFill>
              <a:srgbClr val="504E31"/>
            </a:solidFill>
          </p:spPr>
          <p:txBody>
            <a:bodyPr/>
            <a:lstStyle/>
            <a:p>
              <a:endParaRPr lang="en-US"/>
            </a:p>
          </p:txBody>
        </p:sp>
      </p:grpSp>
      <p:sp>
        <p:nvSpPr>
          <p:cNvPr id="11" name="Freeform 11"/>
          <p:cNvSpPr/>
          <p:nvPr/>
        </p:nvSpPr>
        <p:spPr>
          <a:xfrm>
            <a:off x="672319" y="815483"/>
            <a:ext cx="2059068" cy="1348681"/>
          </a:xfrm>
          <a:custGeom>
            <a:avLst/>
            <a:gdLst/>
            <a:ahLst/>
            <a:cxnLst/>
            <a:rect l="l" t="t" r="r" b="b"/>
            <a:pathLst>
              <a:path w="2059068" h="1348681">
                <a:moveTo>
                  <a:pt x="0" y="0"/>
                </a:moveTo>
                <a:lnTo>
                  <a:pt x="2059069" y="0"/>
                </a:lnTo>
                <a:lnTo>
                  <a:pt x="2059069" y="1348681"/>
                </a:lnTo>
                <a:lnTo>
                  <a:pt x="0" y="1348681"/>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graphicFrame>
        <p:nvGraphicFramePr>
          <p:cNvPr id="12" name="Table 12"/>
          <p:cNvGraphicFramePr>
            <a:graphicFrameLocks noGrp="1"/>
          </p:cNvGraphicFramePr>
          <p:nvPr/>
        </p:nvGraphicFramePr>
        <p:xfrm>
          <a:off x="3639458" y="2886075"/>
          <a:ext cx="11348491" cy="6372222"/>
        </p:xfrm>
        <a:graphic>
          <a:graphicData uri="http://schemas.openxmlformats.org/drawingml/2006/table">
            <a:tbl>
              <a:tblPr/>
              <a:tblGrid>
                <a:gridCol w="2765428">
                  <a:extLst>
                    <a:ext uri="{9D8B030D-6E8A-4147-A177-3AD203B41FA5}">
                      <a16:colId xmlns:a16="http://schemas.microsoft.com/office/drawing/2014/main" val="20000"/>
                    </a:ext>
                  </a:extLst>
                </a:gridCol>
                <a:gridCol w="1846364">
                  <a:extLst>
                    <a:ext uri="{9D8B030D-6E8A-4147-A177-3AD203B41FA5}">
                      <a16:colId xmlns:a16="http://schemas.microsoft.com/office/drawing/2014/main" val="20001"/>
                    </a:ext>
                  </a:extLst>
                </a:gridCol>
                <a:gridCol w="6736699">
                  <a:extLst>
                    <a:ext uri="{9D8B030D-6E8A-4147-A177-3AD203B41FA5}">
                      <a16:colId xmlns:a16="http://schemas.microsoft.com/office/drawing/2014/main" val="20002"/>
                    </a:ext>
                  </a:extLst>
                </a:gridCol>
              </a:tblGrid>
              <a:tr h="1062037">
                <a:tc rowSpan="6">
                  <a:txBody>
                    <a:bodyPr/>
                    <a:lstStyle/>
                    <a:p>
                      <a:pPr algn="l">
                        <a:lnSpc>
                          <a:spcPts val="4480"/>
                        </a:lnSpc>
                        <a:defRPr/>
                      </a:pPr>
                      <a:r>
                        <a:rPr lang="en-US" sz="3200">
                          <a:solidFill>
                            <a:srgbClr val="000000"/>
                          </a:solidFill>
                          <a:latin typeface="Arimo"/>
                        </a:rPr>
                        <a:t>FINANTASY</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rowSpan="2">
                  <a:txBody>
                    <a:bodyPr/>
                    <a:lstStyle/>
                    <a:p>
                      <a:pPr algn="l">
                        <a:lnSpc>
                          <a:spcPts val="4480"/>
                        </a:lnSpc>
                        <a:defRPr/>
                      </a:pPr>
                      <a:r>
                        <a:rPr lang="en-US" sz="3200">
                          <a:solidFill>
                            <a:srgbClr val="000000"/>
                          </a:solidFill>
                          <a:latin typeface="Arimo"/>
                        </a:rPr>
                        <a:t>PLAY</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l">
                        <a:lnSpc>
                          <a:spcPts val="4480"/>
                        </a:lnSpc>
                        <a:defRPr/>
                      </a:pPr>
                      <a:r>
                        <a:rPr lang="en-US" sz="3200">
                          <a:solidFill>
                            <a:srgbClr val="000000"/>
                          </a:solidFill>
                          <a:latin typeface="Arimo"/>
                        </a:rPr>
                        <a:t>Play the game</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062037">
                <a:tc vMerge="1">
                  <a:txBody>
                    <a:bodyPr/>
                    <a:lstStyle/>
                    <a:p>
                      <a:pPr algn="l">
                        <a:lnSpc>
                          <a:spcPts val="4480"/>
                        </a:lnSpc>
                        <a:defRPr/>
                      </a:pPr>
                      <a:r>
                        <a:rPr lang="en-US" sz="3200">
                          <a:solidFill>
                            <a:srgbClr val="000000"/>
                          </a:solidFill>
                          <a:latin typeface="Arimo"/>
                        </a:rPr>
                        <a:t>FINANTASY</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vMerge="1">
                  <a:txBody>
                    <a:bodyPr/>
                    <a:lstStyle/>
                    <a:p>
                      <a:pPr algn="l">
                        <a:lnSpc>
                          <a:spcPts val="4480"/>
                        </a:lnSpc>
                        <a:defRPr/>
                      </a:pPr>
                      <a:r>
                        <a:rPr lang="en-US" sz="3200">
                          <a:solidFill>
                            <a:srgbClr val="000000"/>
                          </a:solidFill>
                          <a:latin typeface="Arimo"/>
                        </a:rPr>
                        <a:t>PLAY</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l">
                        <a:lnSpc>
                          <a:spcPts val="4480"/>
                        </a:lnSpc>
                        <a:defRPr/>
                      </a:pPr>
                      <a:r>
                        <a:rPr lang="en-US" sz="3200">
                          <a:solidFill>
                            <a:srgbClr val="000000"/>
                          </a:solidFill>
                          <a:latin typeface="Arimo"/>
                        </a:rPr>
                        <a:t>Explore the game</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062037">
                <a:tc vMerge="1">
                  <a:txBody>
                    <a:bodyPr/>
                    <a:lstStyle/>
                    <a:p>
                      <a:pPr algn="l">
                        <a:lnSpc>
                          <a:spcPts val="4480"/>
                        </a:lnSpc>
                        <a:defRPr/>
                      </a:pPr>
                      <a:r>
                        <a:rPr lang="en-US" sz="3200">
                          <a:solidFill>
                            <a:srgbClr val="000000"/>
                          </a:solidFill>
                          <a:latin typeface="Arimo"/>
                        </a:rPr>
                        <a:t>FINANTASY</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l">
                        <a:lnSpc>
                          <a:spcPts val="4480"/>
                        </a:lnSpc>
                        <a:defRPr/>
                      </a:pPr>
                      <a:r>
                        <a:rPr lang="en-US" sz="3200">
                          <a:solidFill>
                            <a:srgbClr val="000000"/>
                          </a:solidFill>
                          <a:latin typeface="Arimo"/>
                        </a:rPr>
                        <a:t>TASKS</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l">
                        <a:lnSpc>
                          <a:spcPts val="4480"/>
                        </a:lnSpc>
                        <a:defRPr/>
                      </a:pPr>
                      <a:r>
                        <a:rPr lang="en-US" sz="3200">
                          <a:solidFill>
                            <a:srgbClr val="000000"/>
                          </a:solidFill>
                          <a:latin typeface="Arimo"/>
                        </a:rPr>
                        <a:t>Do game’s side tasks</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062037">
                <a:tc vMerge="1">
                  <a:txBody>
                    <a:bodyPr/>
                    <a:lstStyle/>
                    <a:p>
                      <a:pPr algn="l">
                        <a:lnSpc>
                          <a:spcPts val="4480"/>
                        </a:lnSpc>
                        <a:defRPr/>
                      </a:pPr>
                      <a:r>
                        <a:rPr lang="en-US" sz="3200">
                          <a:solidFill>
                            <a:srgbClr val="000000"/>
                          </a:solidFill>
                          <a:latin typeface="Arimo"/>
                        </a:rPr>
                        <a:t>FINANTASY</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l">
                        <a:lnSpc>
                          <a:spcPts val="4480"/>
                        </a:lnSpc>
                        <a:defRPr/>
                      </a:pPr>
                      <a:r>
                        <a:rPr lang="en-US" sz="3200">
                          <a:solidFill>
                            <a:srgbClr val="000000"/>
                          </a:solidFill>
                          <a:latin typeface="Arimo"/>
                        </a:rPr>
                        <a:t>TRADE</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l">
                        <a:lnSpc>
                          <a:spcPts val="4480"/>
                        </a:lnSpc>
                        <a:defRPr/>
                      </a:pPr>
                      <a:r>
                        <a:rPr lang="en-US" sz="3200">
                          <a:solidFill>
                            <a:srgbClr val="000000"/>
                          </a:solidFill>
                          <a:latin typeface="Arimo"/>
                        </a:rPr>
                        <a:t>Buy the equipments</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1062037">
                <a:tc vMerge="1">
                  <a:txBody>
                    <a:bodyPr/>
                    <a:lstStyle/>
                    <a:p>
                      <a:pPr algn="l">
                        <a:lnSpc>
                          <a:spcPts val="4480"/>
                        </a:lnSpc>
                        <a:defRPr/>
                      </a:pPr>
                      <a:r>
                        <a:rPr lang="en-US" sz="3200">
                          <a:solidFill>
                            <a:srgbClr val="000000"/>
                          </a:solidFill>
                          <a:latin typeface="Arimo"/>
                        </a:rPr>
                        <a:t>FINANTASY</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l">
                        <a:lnSpc>
                          <a:spcPts val="4480"/>
                        </a:lnSpc>
                        <a:defRPr/>
                      </a:pPr>
                      <a:r>
                        <a:rPr lang="en-US" sz="3200">
                          <a:solidFill>
                            <a:srgbClr val="000000"/>
                          </a:solidFill>
                          <a:latin typeface="Arimo"/>
                        </a:rPr>
                        <a:t>FIGHT</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l">
                        <a:lnSpc>
                          <a:spcPts val="4480"/>
                        </a:lnSpc>
                        <a:defRPr/>
                      </a:pPr>
                      <a:r>
                        <a:rPr lang="en-US" sz="3200">
                          <a:solidFill>
                            <a:srgbClr val="000000"/>
                          </a:solidFill>
                          <a:latin typeface="Arimo"/>
                        </a:rPr>
                        <a:t>Fight the monsters</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1062037">
                <a:tc vMerge="1">
                  <a:txBody>
                    <a:bodyPr/>
                    <a:lstStyle/>
                    <a:p>
                      <a:pPr algn="l">
                        <a:lnSpc>
                          <a:spcPts val="4480"/>
                        </a:lnSpc>
                        <a:defRPr/>
                      </a:pPr>
                      <a:r>
                        <a:rPr lang="en-US" sz="3200">
                          <a:solidFill>
                            <a:srgbClr val="000000"/>
                          </a:solidFill>
                          <a:latin typeface="Arimo"/>
                        </a:rPr>
                        <a:t>FINANTASY</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l">
                        <a:lnSpc>
                          <a:spcPts val="4480"/>
                        </a:lnSpc>
                        <a:defRPr/>
                      </a:pPr>
                      <a:r>
                        <a:rPr lang="en-US" sz="3200">
                          <a:solidFill>
                            <a:srgbClr val="000000"/>
                          </a:solidFill>
                          <a:latin typeface="Arimo"/>
                        </a:rPr>
                        <a:t>PLOT</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l">
                        <a:lnSpc>
                          <a:spcPts val="4480"/>
                        </a:lnSpc>
                        <a:defRPr/>
                      </a:pPr>
                      <a:r>
                        <a:rPr lang="en-US" sz="3200">
                          <a:solidFill>
                            <a:srgbClr val="000000"/>
                          </a:solidFill>
                          <a:latin typeface="Arimo"/>
                        </a:rPr>
                        <a:t>Complete the story path</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
        <p:nvSpPr>
          <p:cNvPr id="13" name="TextBox 13"/>
          <p:cNvSpPr txBox="1"/>
          <p:nvPr/>
        </p:nvSpPr>
        <p:spPr>
          <a:xfrm>
            <a:off x="2731388" y="1773720"/>
            <a:ext cx="12336750" cy="752394"/>
          </a:xfrm>
          <a:prstGeom prst="rect">
            <a:avLst/>
          </a:prstGeom>
        </p:spPr>
        <p:txBody>
          <a:bodyPr lIns="0" tIns="0" rIns="0" bIns="0" rtlCol="0" anchor="t">
            <a:spAutoFit/>
          </a:bodyPr>
          <a:lstStyle/>
          <a:p>
            <a:pPr algn="ctr">
              <a:lnSpc>
                <a:spcPts val="5999"/>
              </a:lnSpc>
            </a:pPr>
            <a:r>
              <a:rPr lang="en-US" sz="4999" dirty="0">
                <a:solidFill>
                  <a:srgbClr val="262A29"/>
                </a:solidFill>
                <a:latin typeface="Roboto Bold"/>
              </a:rPr>
              <a:t>3.4 Use case scenario</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262A29"/>
        </a:solidFill>
        <a:effectLst/>
      </p:bgPr>
    </p:bg>
    <p:spTree>
      <p:nvGrpSpPr>
        <p:cNvPr id="1" name=""/>
        <p:cNvGrpSpPr/>
        <p:nvPr/>
      </p:nvGrpSpPr>
      <p:grpSpPr>
        <a:xfrm>
          <a:off x="0" y="0"/>
          <a:ext cx="0" cy="0"/>
          <a:chOff x="0" y="0"/>
          <a:chExt cx="0" cy="0"/>
        </a:xfrm>
      </p:grpSpPr>
      <p:sp>
        <p:nvSpPr>
          <p:cNvPr id="2" name="Freeform 2"/>
          <p:cNvSpPr/>
          <p:nvPr/>
        </p:nvSpPr>
        <p:spPr>
          <a:xfrm>
            <a:off x="505608" y="354192"/>
            <a:ext cx="17276786" cy="9578618"/>
          </a:xfrm>
          <a:custGeom>
            <a:avLst/>
            <a:gdLst/>
            <a:ahLst/>
            <a:cxnLst/>
            <a:rect l="l" t="t" r="r" b="b"/>
            <a:pathLst>
              <a:path w="17276786" h="9578618">
                <a:moveTo>
                  <a:pt x="0" y="0"/>
                </a:moveTo>
                <a:lnTo>
                  <a:pt x="17276786" y="0"/>
                </a:lnTo>
                <a:lnTo>
                  <a:pt x="17276786" y="9578618"/>
                </a:lnTo>
                <a:lnTo>
                  <a:pt x="0" y="957861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11336098" y="295948"/>
            <a:ext cx="6984280" cy="1868216"/>
          </a:xfrm>
          <a:custGeom>
            <a:avLst/>
            <a:gdLst/>
            <a:ahLst/>
            <a:cxnLst/>
            <a:rect l="l" t="t" r="r" b="b"/>
            <a:pathLst>
              <a:path w="6984280" h="1868216">
                <a:moveTo>
                  <a:pt x="0" y="0"/>
                </a:moveTo>
                <a:lnTo>
                  <a:pt x="6984280" y="0"/>
                </a:lnTo>
                <a:lnTo>
                  <a:pt x="6984280" y="1868216"/>
                </a:lnTo>
                <a:lnTo>
                  <a:pt x="0" y="186821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a:off x="0" y="1156650"/>
            <a:ext cx="8459490" cy="2388098"/>
          </a:xfrm>
          <a:custGeom>
            <a:avLst/>
            <a:gdLst/>
            <a:ahLst/>
            <a:cxnLst/>
            <a:rect l="l" t="t" r="r" b="b"/>
            <a:pathLst>
              <a:path w="8459490" h="2388098">
                <a:moveTo>
                  <a:pt x="0" y="0"/>
                </a:moveTo>
                <a:lnTo>
                  <a:pt x="8459490" y="0"/>
                </a:lnTo>
                <a:lnTo>
                  <a:pt x="8459490" y="2388098"/>
                </a:lnTo>
                <a:lnTo>
                  <a:pt x="0" y="238809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5" name="Freeform 5"/>
          <p:cNvSpPr/>
          <p:nvPr/>
        </p:nvSpPr>
        <p:spPr>
          <a:xfrm>
            <a:off x="-175585" y="0"/>
            <a:ext cx="18978578" cy="9549556"/>
          </a:xfrm>
          <a:custGeom>
            <a:avLst/>
            <a:gdLst/>
            <a:ahLst/>
            <a:cxnLst/>
            <a:rect l="l" t="t" r="r" b="b"/>
            <a:pathLst>
              <a:path w="18978578" h="9549556">
                <a:moveTo>
                  <a:pt x="0" y="0"/>
                </a:moveTo>
                <a:lnTo>
                  <a:pt x="18978578" y="0"/>
                </a:lnTo>
                <a:lnTo>
                  <a:pt x="18978578" y="9549556"/>
                </a:lnTo>
                <a:lnTo>
                  <a:pt x="0" y="954955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grpSp>
        <p:nvGrpSpPr>
          <p:cNvPr id="6" name="Group 6"/>
          <p:cNvGrpSpPr/>
          <p:nvPr/>
        </p:nvGrpSpPr>
        <p:grpSpPr>
          <a:xfrm rot="2009353">
            <a:off x="14943885" y="185153"/>
            <a:ext cx="2239502" cy="1942994"/>
            <a:chOff x="0" y="0"/>
            <a:chExt cx="2986003" cy="2590659"/>
          </a:xfrm>
        </p:grpSpPr>
        <p:sp>
          <p:nvSpPr>
            <p:cNvPr id="7" name="Freeform 7"/>
            <p:cNvSpPr/>
            <p:nvPr/>
          </p:nvSpPr>
          <p:spPr>
            <a:xfrm>
              <a:off x="254" y="0"/>
              <a:ext cx="2985770" cy="2590419"/>
            </a:xfrm>
            <a:custGeom>
              <a:avLst/>
              <a:gdLst/>
              <a:ahLst/>
              <a:cxnLst/>
              <a:rect l="l" t="t" r="r" b="b"/>
              <a:pathLst>
                <a:path w="2985770" h="2590419">
                  <a:moveTo>
                    <a:pt x="1283081" y="0"/>
                  </a:moveTo>
                  <a:cubicBezTo>
                    <a:pt x="243205" y="310261"/>
                    <a:pt x="0" y="1677924"/>
                    <a:pt x="874141" y="2326513"/>
                  </a:cubicBezTo>
                  <a:cubicBezTo>
                    <a:pt x="1118235" y="2508377"/>
                    <a:pt x="1391285" y="2590419"/>
                    <a:pt x="1658239" y="2590419"/>
                  </a:cubicBezTo>
                  <a:cubicBezTo>
                    <a:pt x="2343023" y="2590419"/>
                    <a:pt x="2985770" y="2049272"/>
                    <a:pt x="2985770" y="1265428"/>
                  </a:cubicBezTo>
                  <a:cubicBezTo>
                    <a:pt x="2985770" y="1237234"/>
                    <a:pt x="2985770" y="1209167"/>
                    <a:pt x="2982214" y="1177417"/>
                  </a:cubicBezTo>
                  <a:cubicBezTo>
                    <a:pt x="2936240" y="1808353"/>
                    <a:pt x="2414651" y="2298192"/>
                    <a:pt x="1780032" y="2298192"/>
                  </a:cubicBezTo>
                  <a:cubicBezTo>
                    <a:pt x="1216152" y="2298192"/>
                    <a:pt x="726186" y="1903476"/>
                    <a:pt x="606298" y="1350010"/>
                  </a:cubicBezTo>
                  <a:cubicBezTo>
                    <a:pt x="486410" y="796544"/>
                    <a:pt x="768477" y="232664"/>
                    <a:pt x="1283081" y="0"/>
                  </a:cubicBezTo>
                  <a:close/>
                </a:path>
              </a:pathLst>
            </a:custGeom>
            <a:solidFill>
              <a:srgbClr val="FFFBF0"/>
            </a:solidFill>
          </p:spPr>
          <p:txBody>
            <a:bodyPr/>
            <a:lstStyle/>
            <a:p>
              <a:endParaRPr lang="en-US"/>
            </a:p>
          </p:txBody>
        </p:sp>
      </p:grpSp>
      <p:sp>
        <p:nvSpPr>
          <p:cNvPr id="8" name="Freeform 8"/>
          <p:cNvSpPr/>
          <p:nvPr/>
        </p:nvSpPr>
        <p:spPr>
          <a:xfrm>
            <a:off x="1865780" y="8987973"/>
            <a:ext cx="15247920" cy="2905984"/>
          </a:xfrm>
          <a:custGeom>
            <a:avLst/>
            <a:gdLst/>
            <a:ahLst/>
            <a:cxnLst/>
            <a:rect l="l" t="t" r="r" b="b"/>
            <a:pathLst>
              <a:path w="15247920" h="2905984">
                <a:moveTo>
                  <a:pt x="0" y="0"/>
                </a:moveTo>
                <a:lnTo>
                  <a:pt x="15247920" y="0"/>
                </a:lnTo>
                <a:lnTo>
                  <a:pt x="15247920" y="2905984"/>
                </a:lnTo>
                <a:lnTo>
                  <a:pt x="0" y="290598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grpSp>
        <p:nvGrpSpPr>
          <p:cNvPr id="9" name="Group 9"/>
          <p:cNvGrpSpPr/>
          <p:nvPr/>
        </p:nvGrpSpPr>
        <p:grpSpPr>
          <a:xfrm>
            <a:off x="3355732" y="8779540"/>
            <a:ext cx="260" cy="9584"/>
            <a:chOff x="0" y="0"/>
            <a:chExt cx="347" cy="12779"/>
          </a:xfrm>
        </p:grpSpPr>
        <p:sp>
          <p:nvSpPr>
            <p:cNvPr id="10" name="Freeform 10"/>
            <p:cNvSpPr/>
            <p:nvPr/>
          </p:nvSpPr>
          <p:spPr>
            <a:xfrm>
              <a:off x="381" y="381"/>
              <a:ext cx="0" cy="12446"/>
            </a:xfrm>
            <a:custGeom>
              <a:avLst/>
              <a:gdLst/>
              <a:ahLst/>
              <a:cxnLst/>
              <a:rect l="l" t="t" r="r" b="b"/>
              <a:pathLst>
                <a:path h="12446">
                  <a:moveTo>
                    <a:pt x="0" y="12446"/>
                  </a:moveTo>
                  <a:cubicBezTo>
                    <a:pt x="0" y="6223"/>
                    <a:pt x="0" y="6223"/>
                    <a:pt x="0" y="0"/>
                  </a:cubicBezTo>
                  <a:close/>
                </a:path>
              </a:pathLst>
            </a:custGeom>
            <a:solidFill>
              <a:srgbClr val="504E31"/>
            </a:solidFill>
          </p:spPr>
          <p:txBody>
            <a:bodyPr/>
            <a:lstStyle/>
            <a:p>
              <a:endParaRPr lang="en-US"/>
            </a:p>
          </p:txBody>
        </p:sp>
      </p:grpSp>
      <p:sp>
        <p:nvSpPr>
          <p:cNvPr id="11" name="Freeform 11"/>
          <p:cNvSpPr/>
          <p:nvPr/>
        </p:nvSpPr>
        <p:spPr>
          <a:xfrm>
            <a:off x="672319" y="482309"/>
            <a:ext cx="2059068" cy="1348681"/>
          </a:xfrm>
          <a:custGeom>
            <a:avLst/>
            <a:gdLst/>
            <a:ahLst/>
            <a:cxnLst/>
            <a:rect l="l" t="t" r="r" b="b"/>
            <a:pathLst>
              <a:path w="2059068" h="1348681">
                <a:moveTo>
                  <a:pt x="0" y="0"/>
                </a:moveTo>
                <a:lnTo>
                  <a:pt x="2059069" y="0"/>
                </a:lnTo>
                <a:lnTo>
                  <a:pt x="2059069" y="1348682"/>
                </a:lnTo>
                <a:lnTo>
                  <a:pt x="0" y="1348682"/>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12" name="Freeform 12"/>
          <p:cNvSpPr/>
          <p:nvPr/>
        </p:nvSpPr>
        <p:spPr>
          <a:xfrm>
            <a:off x="672319" y="3374172"/>
            <a:ext cx="8227443" cy="4824353"/>
          </a:xfrm>
          <a:custGeom>
            <a:avLst/>
            <a:gdLst/>
            <a:ahLst/>
            <a:cxnLst/>
            <a:rect l="l" t="t" r="r" b="b"/>
            <a:pathLst>
              <a:path w="8227443" h="4824353">
                <a:moveTo>
                  <a:pt x="0" y="0"/>
                </a:moveTo>
                <a:lnTo>
                  <a:pt x="8227444" y="0"/>
                </a:lnTo>
                <a:lnTo>
                  <a:pt x="8227444" y="4824353"/>
                </a:lnTo>
                <a:lnTo>
                  <a:pt x="0" y="4824353"/>
                </a:lnTo>
                <a:lnTo>
                  <a:pt x="0" y="0"/>
                </a:lnTo>
                <a:close/>
              </a:path>
            </a:pathLst>
          </a:custGeom>
          <a:blipFill>
            <a:blip r:embed="rId14"/>
            <a:stretch>
              <a:fillRect b="-6462"/>
            </a:stretch>
          </a:blipFill>
        </p:spPr>
        <p:txBody>
          <a:bodyPr/>
          <a:lstStyle/>
          <a:p>
            <a:endParaRPr lang="en-US"/>
          </a:p>
        </p:txBody>
      </p:sp>
      <p:sp>
        <p:nvSpPr>
          <p:cNvPr id="13" name="TextBox 13"/>
          <p:cNvSpPr txBox="1"/>
          <p:nvPr/>
        </p:nvSpPr>
        <p:spPr>
          <a:xfrm>
            <a:off x="2491488" y="1787967"/>
            <a:ext cx="12336750" cy="752394"/>
          </a:xfrm>
          <a:prstGeom prst="rect">
            <a:avLst/>
          </a:prstGeom>
        </p:spPr>
        <p:txBody>
          <a:bodyPr lIns="0" tIns="0" rIns="0" bIns="0" rtlCol="0" anchor="t">
            <a:spAutoFit/>
          </a:bodyPr>
          <a:lstStyle/>
          <a:p>
            <a:pPr algn="ctr">
              <a:lnSpc>
                <a:spcPts val="5999"/>
              </a:lnSpc>
            </a:pPr>
            <a:r>
              <a:rPr lang="en-US" sz="4999" dirty="0">
                <a:solidFill>
                  <a:srgbClr val="262A29"/>
                </a:solidFill>
                <a:latin typeface="Roboto Bold"/>
              </a:rPr>
              <a:t>3.5 Class diagram</a:t>
            </a:r>
          </a:p>
        </p:txBody>
      </p:sp>
      <p:sp>
        <p:nvSpPr>
          <p:cNvPr id="14" name="Freeform 14"/>
          <p:cNvSpPr/>
          <p:nvPr/>
        </p:nvSpPr>
        <p:spPr>
          <a:xfrm>
            <a:off x="9061868" y="3374172"/>
            <a:ext cx="8471682" cy="4824353"/>
          </a:xfrm>
          <a:custGeom>
            <a:avLst/>
            <a:gdLst/>
            <a:ahLst/>
            <a:cxnLst/>
            <a:rect l="l" t="t" r="r" b="b"/>
            <a:pathLst>
              <a:path w="8471682" h="4824353">
                <a:moveTo>
                  <a:pt x="0" y="0"/>
                </a:moveTo>
                <a:lnTo>
                  <a:pt x="8471682" y="0"/>
                </a:lnTo>
                <a:lnTo>
                  <a:pt x="8471682" y="4824353"/>
                </a:lnTo>
                <a:lnTo>
                  <a:pt x="0" y="4824353"/>
                </a:lnTo>
                <a:lnTo>
                  <a:pt x="0" y="0"/>
                </a:lnTo>
                <a:close/>
              </a:path>
            </a:pathLst>
          </a:custGeom>
          <a:blipFill>
            <a:blip r:embed="rId15"/>
            <a:stretch>
              <a:fillRect t="-7829" r="-4875" b="-11991"/>
            </a:stretch>
          </a:blipFill>
        </p:spPr>
        <p:txBody>
          <a:bodyPr/>
          <a:lstStyle/>
          <a:p>
            <a:endParaRPr 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262A29"/>
        </a:solidFill>
        <a:effectLst/>
      </p:bgPr>
    </p:bg>
    <p:spTree>
      <p:nvGrpSpPr>
        <p:cNvPr id="1" name=""/>
        <p:cNvGrpSpPr/>
        <p:nvPr/>
      </p:nvGrpSpPr>
      <p:grpSpPr>
        <a:xfrm>
          <a:off x="0" y="0"/>
          <a:ext cx="0" cy="0"/>
          <a:chOff x="0" y="0"/>
          <a:chExt cx="0" cy="0"/>
        </a:xfrm>
      </p:grpSpPr>
      <p:sp>
        <p:nvSpPr>
          <p:cNvPr id="2" name="Freeform 2"/>
          <p:cNvSpPr/>
          <p:nvPr/>
        </p:nvSpPr>
        <p:spPr>
          <a:xfrm>
            <a:off x="505608" y="354192"/>
            <a:ext cx="17276786" cy="9578618"/>
          </a:xfrm>
          <a:custGeom>
            <a:avLst/>
            <a:gdLst/>
            <a:ahLst/>
            <a:cxnLst/>
            <a:rect l="l" t="t" r="r" b="b"/>
            <a:pathLst>
              <a:path w="17276786" h="9578618">
                <a:moveTo>
                  <a:pt x="0" y="0"/>
                </a:moveTo>
                <a:lnTo>
                  <a:pt x="17276786" y="0"/>
                </a:lnTo>
                <a:lnTo>
                  <a:pt x="17276786" y="9578618"/>
                </a:lnTo>
                <a:lnTo>
                  <a:pt x="0" y="957861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11336098" y="295948"/>
            <a:ext cx="6984280" cy="1868216"/>
          </a:xfrm>
          <a:custGeom>
            <a:avLst/>
            <a:gdLst/>
            <a:ahLst/>
            <a:cxnLst/>
            <a:rect l="l" t="t" r="r" b="b"/>
            <a:pathLst>
              <a:path w="6984280" h="1868216">
                <a:moveTo>
                  <a:pt x="0" y="0"/>
                </a:moveTo>
                <a:lnTo>
                  <a:pt x="6984280" y="0"/>
                </a:lnTo>
                <a:lnTo>
                  <a:pt x="6984280" y="1868216"/>
                </a:lnTo>
                <a:lnTo>
                  <a:pt x="0" y="186821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a:off x="0" y="1156650"/>
            <a:ext cx="8459490" cy="2388098"/>
          </a:xfrm>
          <a:custGeom>
            <a:avLst/>
            <a:gdLst/>
            <a:ahLst/>
            <a:cxnLst/>
            <a:rect l="l" t="t" r="r" b="b"/>
            <a:pathLst>
              <a:path w="8459490" h="2388098">
                <a:moveTo>
                  <a:pt x="0" y="0"/>
                </a:moveTo>
                <a:lnTo>
                  <a:pt x="8459490" y="0"/>
                </a:lnTo>
                <a:lnTo>
                  <a:pt x="8459490" y="2388098"/>
                </a:lnTo>
                <a:lnTo>
                  <a:pt x="0" y="238809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5" name="Freeform 5"/>
          <p:cNvSpPr/>
          <p:nvPr/>
        </p:nvSpPr>
        <p:spPr>
          <a:xfrm>
            <a:off x="-175585" y="0"/>
            <a:ext cx="18978578" cy="9549556"/>
          </a:xfrm>
          <a:custGeom>
            <a:avLst/>
            <a:gdLst/>
            <a:ahLst/>
            <a:cxnLst/>
            <a:rect l="l" t="t" r="r" b="b"/>
            <a:pathLst>
              <a:path w="18978578" h="9549556">
                <a:moveTo>
                  <a:pt x="0" y="0"/>
                </a:moveTo>
                <a:lnTo>
                  <a:pt x="18978578" y="0"/>
                </a:lnTo>
                <a:lnTo>
                  <a:pt x="18978578" y="9549556"/>
                </a:lnTo>
                <a:lnTo>
                  <a:pt x="0" y="954955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grpSp>
        <p:nvGrpSpPr>
          <p:cNvPr id="6" name="Group 6"/>
          <p:cNvGrpSpPr/>
          <p:nvPr/>
        </p:nvGrpSpPr>
        <p:grpSpPr>
          <a:xfrm rot="2009353">
            <a:off x="14943885" y="185153"/>
            <a:ext cx="2239502" cy="1942994"/>
            <a:chOff x="0" y="0"/>
            <a:chExt cx="2986003" cy="2590659"/>
          </a:xfrm>
        </p:grpSpPr>
        <p:sp>
          <p:nvSpPr>
            <p:cNvPr id="7" name="Freeform 7"/>
            <p:cNvSpPr/>
            <p:nvPr/>
          </p:nvSpPr>
          <p:spPr>
            <a:xfrm>
              <a:off x="254" y="0"/>
              <a:ext cx="2985770" cy="2590419"/>
            </a:xfrm>
            <a:custGeom>
              <a:avLst/>
              <a:gdLst/>
              <a:ahLst/>
              <a:cxnLst/>
              <a:rect l="l" t="t" r="r" b="b"/>
              <a:pathLst>
                <a:path w="2985770" h="2590419">
                  <a:moveTo>
                    <a:pt x="1283081" y="0"/>
                  </a:moveTo>
                  <a:cubicBezTo>
                    <a:pt x="243205" y="310261"/>
                    <a:pt x="0" y="1677924"/>
                    <a:pt x="874141" y="2326513"/>
                  </a:cubicBezTo>
                  <a:cubicBezTo>
                    <a:pt x="1118235" y="2508377"/>
                    <a:pt x="1391285" y="2590419"/>
                    <a:pt x="1658239" y="2590419"/>
                  </a:cubicBezTo>
                  <a:cubicBezTo>
                    <a:pt x="2343023" y="2590419"/>
                    <a:pt x="2985770" y="2049272"/>
                    <a:pt x="2985770" y="1265428"/>
                  </a:cubicBezTo>
                  <a:cubicBezTo>
                    <a:pt x="2985770" y="1237234"/>
                    <a:pt x="2985770" y="1209167"/>
                    <a:pt x="2982214" y="1177417"/>
                  </a:cubicBezTo>
                  <a:cubicBezTo>
                    <a:pt x="2936240" y="1808353"/>
                    <a:pt x="2414651" y="2298192"/>
                    <a:pt x="1780032" y="2298192"/>
                  </a:cubicBezTo>
                  <a:cubicBezTo>
                    <a:pt x="1216152" y="2298192"/>
                    <a:pt x="726186" y="1903476"/>
                    <a:pt x="606298" y="1350010"/>
                  </a:cubicBezTo>
                  <a:cubicBezTo>
                    <a:pt x="486410" y="796544"/>
                    <a:pt x="768477" y="232664"/>
                    <a:pt x="1283081" y="0"/>
                  </a:cubicBezTo>
                  <a:close/>
                </a:path>
              </a:pathLst>
            </a:custGeom>
            <a:solidFill>
              <a:srgbClr val="FFFBF0"/>
            </a:solidFill>
          </p:spPr>
          <p:txBody>
            <a:bodyPr/>
            <a:lstStyle/>
            <a:p>
              <a:endParaRPr lang="en-US"/>
            </a:p>
          </p:txBody>
        </p:sp>
      </p:grpSp>
      <p:sp>
        <p:nvSpPr>
          <p:cNvPr id="8" name="Freeform 8"/>
          <p:cNvSpPr/>
          <p:nvPr/>
        </p:nvSpPr>
        <p:spPr>
          <a:xfrm>
            <a:off x="1865780" y="8987973"/>
            <a:ext cx="15247920" cy="2905984"/>
          </a:xfrm>
          <a:custGeom>
            <a:avLst/>
            <a:gdLst/>
            <a:ahLst/>
            <a:cxnLst/>
            <a:rect l="l" t="t" r="r" b="b"/>
            <a:pathLst>
              <a:path w="15247920" h="2905984">
                <a:moveTo>
                  <a:pt x="0" y="0"/>
                </a:moveTo>
                <a:lnTo>
                  <a:pt x="15247920" y="0"/>
                </a:lnTo>
                <a:lnTo>
                  <a:pt x="15247920" y="2905984"/>
                </a:lnTo>
                <a:lnTo>
                  <a:pt x="0" y="290598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grpSp>
        <p:nvGrpSpPr>
          <p:cNvPr id="9" name="Group 9"/>
          <p:cNvGrpSpPr/>
          <p:nvPr/>
        </p:nvGrpSpPr>
        <p:grpSpPr>
          <a:xfrm>
            <a:off x="3355732" y="8779540"/>
            <a:ext cx="260" cy="9584"/>
            <a:chOff x="0" y="0"/>
            <a:chExt cx="347" cy="12779"/>
          </a:xfrm>
        </p:grpSpPr>
        <p:sp>
          <p:nvSpPr>
            <p:cNvPr id="10" name="Freeform 10"/>
            <p:cNvSpPr/>
            <p:nvPr/>
          </p:nvSpPr>
          <p:spPr>
            <a:xfrm>
              <a:off x="381" y="381"/>
              <a:ext cx="0" cy="12446"/>
            </a:xfrm>
            <a:custGeom>
              <a:avLst/>
              <a:gdLst/>
              <a:ahLst/>
              <a:cxnLst/>
              <a:rect l="l" t="t" r="r" b="b"/>
              <a:pathLst>
                <a:path h="12446">
                  <a:moveTo>
                    <a:pt x="0" y="12446"/>
                  </a:moveTo>
                  <a:cubicBezTo>
                    <a:pt x="0" y="6223"/>
                    <a:pt x="0" y="6223"/>
                    <a:pt x="0" y="0"/>
                  </a:cubicBezTo>
                  <a:close/>
                </a:path>
              </a:pathLst>
            </a:custGeom>
            <a:solidFill>
              <a:srgbClr val="504E31"/>
            </a:solidFill>
          </p:spPr>
          <p:txBody>
            <a:bodyPr/>
            <a:lstStyle/>
            <a:p>
              <a:endParaRPr lang="en-US"/>
            </a:p>
          </p:txBody>
        </p:sp>
      </p:grpSp>
      <p:sp>
        <p:nvSpPr>
          <p:cNvPr id="11" name="Freeform 11"/>
          <p:cNvSpPr/>
          <p:nvPr/>
        </p:nvSpPr>
        <p:spPr>
          <a:xfrm>
            <a:off x="672319" y="815483"/>
            <a:ext cx="2059068" cy="1348681"/>
          </a:xfrm>
          <a:custGeom>
            <a:avLst/>
            <a:gdLst/>
            <a:ahLst/>
            <a:cxnLst/>
            <a:rect l="l" t="t" r="r" b="b"/>
            <a:pathLst>
              <a:path w="2059068" h="1348681">
                <a:moveTo>
                  <a:pt x="0" y="0"/>
                </a:moveTo>
                <a:lnTo>
                  <a:pt x="2059069" y="0"/>
                </a:lnTo>
                <a:lnTo>
                  <a:pt x="2059069" y="1348681"/>
                </a:lnTo>
                <a:lnTo>
                  <a:pt x="0" y="1348681"/>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12" name="Freeform 12"/>
          <p:cNvSpPr/>
          <p:nvPr/>
        </p:nvSpPr>
        <p:spPr>
          <a:xfrm>
            <a:off x="10549583" y="2350699"/>
            <a:ext cx="5901514" cy="6820907"/>
          </a:xfrm>
          <a:custGeom>
            <a:avLst/>
            <a:gdLst/>
            <a:ahLst/>
            <a:cxnLst/>
            <a:rect l="l" t="t" r="r" b="b"/>
            <a:pathLst>
              <a:path w="5901514" h="6820907">
                <a:moveTo>
                  <a:pt x="0" y="0"/>
                </a:moveTo>
                <a:lnTo>
                  <a:pt x="5901513" y="0"/>
                </a:lnTo>
                <a:lnTo>
                  <a:pt x="5901513" y="6820907"/>
                </a:lnTo>
                <a:lnTo>
                  <a:pt x="0" y="6820907"/>
                </a:lnTo>
                <a:lnTo>
                  <a:pt x="0" y="0"/>
                </a:lnTo>
                <a:close/>
              </a:path>
            </a:pathLst>
          </a:custGeom>
          <a:blipFill>
            <a:blip r:embed="rId14"/>
            <a:stretch>
              <a:fillRect/>
            </a:stretch>
          </a:blipFill>
        </p:spPr>
        <p:txBody>
          <a:bodyPr/>
          <a:lstStyle/>
          <a:p>
            <a:endParaRPr lang="en-US"/>
          </a:p>
        </p:txBody>
      </p:sp>
      <p:sp>
        <p:nvSpPr>
          <p:cNvPr id="13" name="TextBox 13"/>
          <p:cNvSpPr txBox="1"/>
          <p:nvPr/>
        </p:nvSpPr>
        <p:spPr>
          <a:xfrm>
            <a:off x="2731388" y="1028700"/>
            <a:ext cx="12336750" cy="752394"/>
          </a:xfrm>
          <a:prstGeom prst="rect">
            <a:avLst/>
          </a:prstGeom>
        </p:spPr>
        <p:txBody>
          <a:bodyPr lIns="0" tIns="0" rIns="0" bIns="0" rtlCol="0" anchor="t">
            <a:spAutoFit/>
          </a:bodyPr>
          <a:lstStyle/>
          <a:p>
            <a:pPr algn="ctr">
              <a:lnSpc>
                <a:spcPts val="5999"/>
              </a:lnSpc>
            </a:pPr>
            <a:r>
              <a:rPr lang="en-US" sz="4999" dirty="0">
                <a:solidFill>
                  <a:srgbClr val="262A29"/>
                </a:solidFill>
                <a:latin typeface="Roboto Bold"/>
              </a:rPr>
              <a:t>3.5 Class diagram</a:t>
            </a:r>
          </a:p>
        </p:txBody>
      </p:sp>
      <p:sp>
        <p:nvSpPr>
          <p:cNvPr id="14" name="Freeform 14"/>
          <p:cNvSpPr/>
          <p:nvPr/>
        </p:nvSpPr>
        <p:spPr>
          <a:xfrm>
            <a:off x="1282729" y="2379788"/>
            <a:ext cx="8510230" cy="6791818"/>
          </a:xfrm>
          <a:custGeom>
            <a:avLst/>
            <a:gdLst/>
            <a:ahLst/>
            <a:cxnLst/>
            <a:rect l="l" t="t" r="r" b="b"/>
            <a:pathLst>
              <a:path w="8510230" h="6791818">
                <a:moveTo>
                  <a:pt x="0" y="0"/>
                </a:moveTo>
                <a:lnTo>
                  <a:pt x="8510230" y="0"/>
                </a:lnTo>
                <a:lnTo>
                  <a:pt x="8510230" y="6791818"/>
                </a:lnTo>
                <a:lnTo>
                  <a:pt x="0" y="6791818"/>
                </a:lnTo>
                <a:lnTo>
                  <a:pt x="0" y="0"/>
                </a:lnTo>
                <a:close/>
              </a:path>
            </a:pathLst>
          </a:custGeom>
          <a:blipFill>
            <a:blip r:embed="rId15"/>
            <a:stretch>
              <a:fillRect/>
            </a:stretch>
          </a:blipFill>
        </p:spPr>
        <p:txBody>
          <a:bodyPr/>
          <a:lstStyle/>
          <a:p>
            <a:endParaRPr 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6E5CC"/>
        </a:solidFill>
        <a:effectLst/>
      </p:bgPr>
    </p:bg>
    <p:spTree>
      <p:nvGrpSpPr>
        <p:cNvPr id="1" name=""/>
        <p:cNvGrpSpPr/>
        <p:nvPr/>
      </p:nvGrpSpPr>
      <p:grpSpPr>
        <a:xfrm>
          <a:off x="0" y="0"/>
          <a:ext cx="0" cy="0"/>
          <a:chOff x="0" y="0"/>
          <a:chExt cx="0" cy="0"/>
        </a:xfrm>
      </p:grpSpPr>
      <p:sp>
        <p:nvSpPr>
          <p:cNvPr id="2" name="Freeform 2"/>
          <p:cNvSpPr/>
          <p:nvPr/>
        </p:nvSpPr>
        <p:spPr>
          <a:xfrm>
            <a:off x="272478" y="1540426"/>
            <a:ext cx="19211116" cy="6679652"/>
          </a:xfrm>
          <a:custGeom>
            <a:avLst/>
            <a:gdLst/>
            <a:ahLst/>
            <a:cxnLst/>
            <a:rect l="l" t="t" r="r" b="b"/>
            <a:pathLst>
              <a:path w="19211116" h="6679652">
                <a:moveTo>
                  <a:pt x="0" y="0"/>
                </a:moveTo>
                <a:lnTo>
                  <a:pt x="19211116" y="0"/>
                </a:lnTo>
                <a:lnTo>
                  <a:pt x="19211116" y="6679652"/>
                </a:lnTo>
                <a:lnTo>
                  <a:pt x="0" y="667965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408036" y="234140"/>
            <a:ext cx="18192954" cy="5792346"/>
          </a:xfrm>
          <a:custGeom>
            <a:avLst/>
            <a:gdLst/>
            <a:ahLst/>
            <a:cxnLst/>
            <a:rect l="l" t="t" r="r" b="b"/>
            <a:pathLst>
              <a:path w="18192954" h="5792346">
                <a:moveTo>
                  <a:pt x="0" y="0"/>
                </a:moveTo>
                <a:lnTo>
                  <a:pt x="18192954" y="0"/>
                </a:lnTo>
                <a:lnTo>
                  <a:pt x="18192954" y="5792346"/>
                </a:lnTo>
                <a:lnTo>
                  <a:pt x="0" y="579234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4" name="Group 4"/>
          <p:cNvGrpSpPr/>
          <p:nvPr/>
        </p:nvGrpSpPr>
        <p:grpSpPr>
          <a:xfrm>
            <a:off x="4066046" y="510252"/>
            <a:ext cx="3650180" cy="1003768"/>
            <a:chOff x="0" y="0"/>
            <a:chExt cx="4866907" cy="1338357"/>
          </a:xfrm>
        </p:grpSpPr>
        <p:sp>
          <p:nvSpPr>
            <p:cNvPr id="5" name="Freeform 5"/>
            <p:cNvSpPr/>
            <p:nvPr/>
          </p:nvSpPr>
          <p:spPr>
            <a:xfrm>
              <a:off x="0" y="0"/>
              <a:ext cx="4867021" cy="1338199"/>
            </a:xfrm>
            <a:custGeom>
              <a:avLst/>
              <a:gdLst/>
              <a:ahLst/>
              <a:cxnLst/>
              <a:rect l="l" t="t" r="r" b="b"/>
              <a:pathLst>
                <a:path w="4867021" h="1338199">
                  <a:moveTo>
                    <a:pt x="2975229" y="0"/>
                  </a:moveTo>
                  <a:cubicBezTo>
                    <a:pt x="3166491" y="106680"/>
                    <a:pt x="3273171" y="233426"/>
                    <a:pt x="3273171" y="233426"/>
                  </a:cubicBezTo>
                  <a:lnTo>
                    <a:pt x="3336544" y="785876"/>
                  </a:lnTo>
                  <a:cubicBezTo>
                    <a:pt x="3437001" y="840867"/>
                    <a:pt x="3537585" y="856488"/>
                    <a:pt x="3619754" y="856488"/>
                  </a:cubicBezTo>
                  <a:cubicBezTo>
                    <a:pt x="3728339" y="856488"/>
                    <a:pt x="3804412" y="829183"/>
                    <a:pt x="3804412" y="829183"/>
                  </a:cubicBezTo>
                  <a:lnTo>
                    <a:pt x="4144518" y="955929"/>
                  </a:lnTo>
                  <a:lnTo>
                    <a:pt x="4420235" y="1169162"/>
                  </a:lnTo>
                  <a:lnTo>
                    <a:pt x="4867021" y="1317117"/>
                  </a:lnTo>
                  <a:lnTo>
                    <a:pt x="3910203" y="1338199"/>
                  </a:lnTo>
                  <a:lnTo>
                    <a:pt x="0" y="1338199"/>
                  </a:lnTo>
                  <a:lnTo>
                    <a:pt x="1530350" y="1189355"/>
                  </a:lnTo>
                  <a:lnTo>
                    <a:pt x="1657096" y="892429"/>
                  </a:lnTo>
                  <a:lnTo>
                    <a:pt x="1891538" y="679196"/>
                  </a:lnTo>
                  <a:lnTo>
                    <a:pt x="2210562" y="658114"/>
                  </a:lnTo>
                  <a:lnTo>
                    <a:pt x="2592832" y="254508"/>
                  </a:lnTo>
                  <a:lnTo>
                    <a:pt x="2975229" y="0"/>
                  </a:lnTo>
                  <a:close/>
                </a:path>
              </a:pathLst>
            </a:custGeom>
            <a:solidFill>
              <a:srgbClr val="FFFBF0"/>
            </a:solidFill>
          </p:spPr>
          <p:txBody>
            <a:bodyPr/>
            <a:lstStyle/>
            <a:p>
              <a:endParaRPr lang="en-US"/>
            </a:p>
          </p:txBody>
        </p:sp>
      </p:grpSp>
      <p:sp>
        <p:nvSpPr>
          <p:cNvPr id="6" name="Freeform 6"/>
          <p:cNvSpPr/>
          <p:nvPr/>
        </p:nvSpPr>
        <p:spPr>
          <a:xfrm>
            <a:off x="-32498" y="8246550"/>
            <a:ext cx="18259022" cy="2225678"/>
          </a:xfrm>
          <a:custGeom>
            <a:avLst/>
            <a:gdLst/>
            <a:ahLst/>
            <a:cxnLst/>
            <a:rect l="l" t="t" r="r" b="b"/>
            <a:pathLst>
              <a:path w="18259022" h="2225678">
                <a:moveTo>
                  <a:pt x="0" y="0"/>
                </a:moveTo>
                <a:lnTo>
                  <a:pt x="18259022" y="0"/>
                </a:lnTo>
                <a:lnTo>
                  <a:pt x="18259022" y="2225678"/>
                </a:lnTo>
                <a:lnTo>
                  <a:pt x="0" y="222567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7" name="Freeform 7"/>
          <p:cNvSpPr/>
          <p:nvPr/>
        </p:nvSpPr>
        <p:spPr>
          <a:xfrm>
            <a:off x="3662452" y="6140754"/>
            <a:ext cx="4497305" cy="4293600"/>
          </a:xfrm>
          <a:custGeom>
            <a:avLst/>
            <a:gdLst/>
            <a:ahLst/>
            <a:cxnLst/>
            <a:rect l="l" t="t" r="r" b="b"/>
            <a:pathLst>
              <a:path w="4497305" h="4293600">
                <a:moveTo>
                  <a:pt x="0" y="0"/>
                </a:moveTo>
                <a:lnTo>
                  <a:pt x="4497304" y="0"/>
                </a:lnTo>
                <a:lnTo>
                  <a:pt x="4497304" y="4293600"/>
                </a:lnTo>
                <a:lnTo>
                  <a:pt x="0" y="429360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8" name="Freeform 8"/>
          <p:cNvSpPr/>
          <p:nvPr/>
        </p:nvSpPr>
        <p:spPr>
          <a:xfrm>
            <a:off x="13960490" y="7432308"/>
            <a:ext cx="4327510" cy="3611372"/>
          </a:xfrm>
          <a:custGeom>
            <a:avLst/>
            <a:gdLst/>
            <a:ahLst/>
            <a:cxnLst/>
            <a:rect l="l" t="t" r="r" b="b"/>
            <a:pathLst>
              <a:path w="4327510" h="3611372">
                <a:moveTo>
                  <a:pt x="0" y="0"/>
                </a:moveTo>
                <a:lnTo>
                  <a:pt x="4327510" y="0"/>
                </a:lnTo>
                <a:lnTo>
                  <a:pt x="4327510" y="3611372"/>
                </a:lnTo>
                <a:lnTo>
                  <a:pt x="0" y="3611372"/>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9" name="Freeform 9"/>
          <p:cNvSpPr/>
          <p:nvPr/>
        </p:nvSpPr>
        <p:spPr>
          <a:xfrm>
            <a:off x="11187439" y="6294048"/>
            <a:ext cx="4557587" cy="4449751"/>
          </a:xfrm>
          <a:custGeom>
            <a:avLst/>
            <a:gdLst/>
            <a:ahLst/>
            <a:cxnLst/>
            <a:rect l="l" t="t" r="r" b="b"/>
            <a:pathLst>
              <a:path w="4557587" h="4449751">
                <a:moveTo>
                  <a:pt x="0" y="0"/>
                </a:moveTo>
                <a:lnTo>
                  <a:pt x="4557586" y="0"/>
                </a:lnTo>
                <a:lnTo>
                  <a:pt x="4557586" y="4449750"/>
                </a:lnTo>
                <a:lnTo>
                  <a:pt x="0" y="444975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10" name="Freeform 10"/>
          <p:cNvSpPr/>
          <p:nvPr/>
        </p:nvSpPr>
        <p:spPr>
          <a:xfrm>
            <a:off x="-1766462" y="4633214"/>
            <a:ext cx="6978354" cy="5236848"/>
          </a:xfrm>
          <a:custGeom>
            <a:avLst/>
            <a:gdLst/>
            <a:ahLst/>
            <a:cxnLst/>
            <a:rect l="l" t="t" r="r" b="b"/>
            <a:pathLst>
              <a:path w="6978354" h="5236848">
                <a:moveTo>
                  <a:pt x="0" y="0"/>
                </a:moveTo>
                <a:lnTo>
                  <a:pt x="6978354" y="0"/>
                </a:lnTo>
                <a:lnTo>
                  <a:pt x="6978354" y="5236848"/>
                </a:lnTo>
                <a:lnTo>
                  <a:pt x="0" y="5236848"/>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US"/>
          </a:p>
        </p:txBody>
      </p:sp>
      <p:sp>
        <p:nvSpPr>
          <p:cNvPr id="11" name="Freeform 11"/>
          <p:cNvSpPr/>
          <p:nvPr/>
        </p:nvSpPr>
        <p:spPr>
          <a:xfrm>
            <a:off x="14085402" y="766214"/>
            <a:ext cx="2406174" cy="2415790"/>
          </a:xfrm>
          <a:custGeom>
            <a:avLst/>
            <a:gdLst/>
            <a:ahLst/>
            <a:cxnLst/>
            <a:rect l="l" t="t" r="r" b="b"/>
            <a:pathLst>
              <a:path w="2406174" h="2415790">
                <a:moveTo>
                  <a:pt x="0" y="0"/>
                </a:moveTo>
                <a:lnTo>
                  <a:pt x="2406174" y="0"/>
                </a:lnTo>
                <a:lnTo>
                  <a:pt x="2406174" y="2415790"/>
                </a:lnTo>
                <a:lnTo>
                  <a:pt x="0" y="2415790"/>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en-US"/>
          </a:p>
        </p:txBody>
      </p:sp>
      <p:sp>
        <p:nvSpPr>
          <p:cNvPr id="12" name="Freeform 12"/>
          <p:cNvSpPr/>
          <p:nvPr/>
        </p:nvSpPr>
        <p:spPr>
          <a:xfrm>
            <a:off x="8974936" y="8358862"/>
            <a:ext cx="187350" cy="73016"/>
          </a:xfrm>
          <a:custGeom>
            <a:avLst/>
            <a:gdLst/>
            <a:ahLst/>
            <a:cxnLst/>
            <a:rect l="l" t="t" r="r" b="b"/>
            <a:pathLst>
              <a:path w="187350" h="73016">
                <a:moveTo>
                  <a:pt x="0" y="0"/>
                </a:moveTo>
                <a:lnTo>
                  <a:pt x="187350" y="0"/>
                </a:lnTo>
                <a:lnTo>
                  <a:pt x="187350" y="73016"/>
                </a:lnTo>
                <a:lnTo>
                  <a:pt x="0" y="73016"/>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txBody>
          <a:bodyPr/>
          <a:lstStyle/>
          <a:p>
            <a:endParaRPr lang="en-US"/>
          </a:p>
        </p:txBody>
      </p:sp>
      <p:sp>
        <p:nvSpPr>
          <p:cNvPr id="13" name="Freeform 13"/>
          <p:cNvSpPr/>
          <p:nvPr/>
        </p:nvSpPr>
        <p:spPr>
          <a:xfrm>
            <a:off x="12569740" y="1741184"/>
            <a:ext cx="1167736" cy="855010"/>
          </a:xfrm>
          <a:custGeom>
            <a:avLst/>
            <a:gdLst/>
            <a:ahLst/>
            <a:cxnLst/>
            <a:rect l="l" t="t" r="r" b="b"/>
            <a:pathLst>
              <a:path w="1167736" h="855010">
                <a:moveTo>
                  <a:pt x="0" y="0"/>
                </a:moveTo>
                <a:lnTo>
                  <a:pt x="1167736" y="0"/>
                </a:lnTo>
                <a:lnTo>
                  <a:pt x="1167736" y="855010"/>
                </a:lnTo>
                <a:lnTo>
                  <a:pt x="0" y="855010"/>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txBody>
          <a:bodyPr/>
          <a:lstStyle/>
          <a:p>
            <a:endParaRPr lang="en-US"/>
          </a:p>
        </p:txBody>
      </p:sp>
      <p:grpSp>
        <p:nvGrpSpPr>
          <p:cNvPr id="14" name="Group 14"/>
          <p:cNvGrpSpPr/>
          <p:nvPr/>
        </p:nvGrpSpPr>
        <p:grpSpPr>
          <a:xfrm>
            <a:off x="12892148" y="4713806"/>
            <a:ext cx="178" cy="42030"/>
            <a:chOff x="0" y="0"/>
            <a:chExt cx="237" cy="56040"/>
          </a:xfrm>
        </p:grpSpPr>
        <p:sp>
          <p:nvSpPr>
            <p:cNvPr id="15" name="Freeform 15"/>
            <p:cNvSpPr/>
            <p:nvPr/>
          </p:nvSpPr>
          <p:spPr>
            <a:xfrm>
              <a:off x="0" y="0"/>
              <a:ext cx="0" cy="56007"/>
            </a:xfrm>
            <a:custGeom>
              <a:avLst/>
              <a:gdLst/>
              <a:ahLst/>
              <a:cxnLst/>
              <a:rect l="l" t="t" r="r" b="b"/>
              <a:pathLst>
                <a:path h="56007">
                  <a:moveTo>
                    <a:pt x="0" y="56007"/>
                  </a:moveTo>
                  <a:lnTo>
                    <a:pt x="0" y="0"/>
                  </a:lnTo>
                  <a:close/>
                </a:path>
              </a:pathLst>
            </a:custGeom>
            <a:solidFill>
              <a:srgbClr val="262A29"/>
            </a:solidFill>
          </p:spPr>
          <p:txBody>
            <a:bodyPr/>
            <a:lstStyle/>
            <a:p>
              <a:endParaRPr lang="en-US"/>
            </a:p>
          </p:txBody>
        </p:sp>
      </p:grpSp>
      <p:grpSp>
        <p:nvGrpSpPr>
          <p:cNvPr id="16" name="Group 16"/>
          <p:cNvGrpSpPr/>
          <p:nvPr/>
        </p:nvGrpSpPr>
        <p:grpSpPr>
          <a:xfrm>
            <a:off x="12560006" y="3668762"/>
            <a:ext cx="178" cy="6590"/>
            <a:chOff x="0" y="0"/>
            <a:chExt cx="237" cy="8787"/>
          </a:xfrm>
        </p:grpSpPr>
        <p:sp>
          <p:nvSpPr>
            <p:cNvPr id="17" name="Freeform 17"/>
            <p:cNvSpPr/>
            <p:nvPr/>
          </p:nvSpPr>
          <p:spPr>
            <a:xfrm>
              <a:off x="0" y="254"/>
              <a:ext cx="0" cy="8509"/>
            </a:xfrm>
            <a:custGeom>
              <a:avLst/>
              <a:gdLst/>
              <a:ahLst/>
              <a:cxnLst/>
              <a:rect l="l" t="t" r="r" b="b"/>
              <a:pathLst>
                <a:path h="8509">
                  <a:moveTo>
                    <a:pt x="0" y="8509"/>
                  </a:moveTo>
                  <a:cubicBezTo>
                    <a:pt x="0" y="4318"/>
                    <a:pt x="0" y="4318"/>
                    <a:pt x="0" y="0"/>
                  </a:cubicBezTo>
                  <a:close/>
                </a:path>
              </a:pathLst>
            </a:custGeom>
            <a:solidFill>
              <a:srgbClr val="262A29"/>
            </a:solidFill>
          </p:spPr>
          <p:txBody>
            <a:bodyPr/>
            <a:lstStyle/>
            <a:p>
              <a:endParaRPr lang="en-US"/>
            </a:p>
          </p:txBody>
        </p:sp>
      </p:grpSp>
      <p:grpSp>
        <p:nvGrpSpPr>
          <p:cNvPr id="18" name="Group 18"/>
          <p:cNvGrpSpPr/>
          <p:nvPr/>
        </p:nvGrpSpPr>
        <p:grpSpPr>
          <a:xfrm>
            <a:off x="11966602" y="3668762"/>
            <a:ext cx="178" cy="6590"/>
            <a:chOff x="0" y="0"/>
            <a:chExt cx="237" cy="8787"/>
          </a:xfrm>
        </p:grpSpPr>
        <p:sp>
          <p:nvSpPr>
            <p:cNvPr id="19" name="Freeform 19"/>
            <p:cNvSpPr/>
            <p:nvPr/>
          </p:nvSpPr>
          <p:spPr>
            <a:xfrm>
              <a:off x="0" y="254"/>
              <a:ext cx="0" cy="8509"/>
            </a:xfrm>
            <a:custGeom>
              <a:avLst/>
              <a:gdLst/>
              <a:ahLst/>
              <a:cxnLst/>
              <a:rect l="l" t="t" r="r" b="b"/>
              <a:pathLst>
                <a:path h="8509">
                  <a:moveTo>
                    <a:pt x="0" y="0"/>
                  </a:moveTo>
                  <a:cubicBezTo>
                    <a:pt x="0" y="4318"/>
                    <a:pt x="0" y="4318"/>
                    <a:pt x="0" y="8509"/>
                  </a:cubicBezTo>
                  <a:close/>
                </a:path>
              </a:pathLst>
            </a:custGeom>
            <a:solidFill>
              <a:srgbClr val="262A29"/>
            </a:solidFill>
          </p:spPr>
          <p:txBody>
            <a:bodyPr/>
            <a:lstStyle/>
            <a:p>
              <a:endParaRPr lang="en-US"/>
            </a:p>
          </p:txBody>
        </p:sp>
      </p:grpSp>
      <p:sp>
        <p:nvSpPr>
          <p:cNvPr id="20" name="Freeform 20"/>
          <p:cNvSpPr/>
          <p:nvPr/>
        </p:nvSpPr>
        <p:spPr>
          <a:xfrm>
            <a:off x="-118900" y="8437850"/>
            <a:ext cx="18374276" cy="7222394"/>
          </a:xfrm>
          <a:custGeom>
            <a:avLst/>
            <a:gdLst/>
            <a:ahLst/>
            <a:cxnLst/>
            <a:rect l="l" t="t" r="r" b="b"/>
            <a:pathLst>
              <a:path w="18374276" h="7222394">
                <a:moveTo>
                  <a:pt x="0" y="0"/>
                </a:moveTo>
                <a:lnTo>
                  <a:pt x="18374276" y="0"/>
                </a:lnTo>
                <a:lnTo>
                  <a:pt x="18374276" y="7222394"/>
                </a:lnTo>
                <a:lnTo>
                  <a:pt x="0" y="7222394"/>
                </a:lnTo>
                <a:lnTo>
                  <a:pt x="0" y="0"/>
                </a:lnTo>
                <a:close/>
              </a:path>
            </a:pathLst>
          </a:custGeom>
          <a:blipFill>
            <a:blip r:embed="rId22">
              <a:extLst>
                <a:ext uri="{96DAC541-7B7A-43D3-8B79-37D633B846F1}">
                  <asvg:svgBlip xmlns:asvg="http://schemas.microsoft.com/office/drawing/2016/SVG/main" r:embed="rId23"/>
                </a:ext>
              </a:extLst>
            </a:blip>
            <a:stretch>
              <a:fillRect/>
            </a:stretch>
          </a:blipFill>
        </p:spPr>
        <p:txBody>
          <a:bodyPr/>
          <a:lstStyle/>
          <a:p>
            <a:endParaRPr lang="en-US"/>
          </a:p>
        </p:txBody>
      </p:sp>
      <p:sp>
        <p:nvSpPr>
          <p:cNvPr id="21" name="TextBox 21"/>
          <p:cNvSpPr txBox="1"/>
          <p:nvPr/>
        </p:nvSpPr>
        <p:spPr>
          <a:xfrm>
            <a:off x="2845825" y="3390900"/>
            <a:ext cx="12597150" cy="2238375"/>
          </a:xfrm>
          <a:prstGeom prst="rect">
            <a:avLst/>
          </a:prstGeom>
        </p:spPr>
        <p:txBody>
          <a:bodyPr lIns="0" tIns="0" rIns="0" bIns="0" rtlCol="0" anchor="t">
            <a:spAutoFit/>
          </a:bodyPr>
          <a:lstStyle/>
          <a:p>
            <a:pPr algn="ctr">
              <a:lnSpc>
                <a:spcPts val="17280"/>
              </a:lnSpc>
            </a:pPr>
            <a:r>
              <a:rPr lang="en-US" sz="14400">
                <a:solidFill>
                  <a:srgbClr val="262A29"/>
                </a:solidFill>
                <a:latin typeface="Arimo Bold"/>
              </a:rPr>
              <a:t>UI DESIGN</a:t>
            </a:r>
          </a:p>
        </p:txBody>
      </p:sp>
      <p:sp>
        <p:nvSpPr>
          <p:cNvPr id="22" name="TextBox 22"/>
          <p:cNvSpPr txBox="1"/>
          <p:nvPr/>
        </p:nvSpPr>
        <p:spPr>
          <a:xfrm>
            <a:off x="6084525" y="1826762"/>
            <a:ext cx="6118950" cy="1504950"/>
          </a:xfrm>
          <a:prstGeom prst="rect">
            <a:avLst/>
          </a:prstGeom>
        </p:spPr>
        <p:txBody>
          <a:bodyPr lIns="0" tIns="0" rIns="0" bIns="0" rtlCol="0" anchor="t">
            <a:spAutoFit/>
          </a:bodyPr>
          <a:lstStyle/>
          <a:p>
            <a:pPr algn="ctr">
              <a:lnSpc>
                <a:spcPts val="11519"/>
              </a:lnSpc>
            </a:pPr>
            <a:r>
              <a:rPr lang="en-US" sz="9600">
                <a:solidFill>
                  <a:srgbClr val="262A29"/>
                </a:solidFill>
                <a:latin typeface="Arimo Bold"/>
              </a:rPr>
              <a:t>04</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262A29"/>
        </a:solidFill>
        <a:effectLst/>
      </p:bgPr>
    </p:bg>
    <p:spTree>
      <p:nvGrpSpPr>
        <p:cNvPr id="1" name=""/>
        <p:cNvGrpSpPr/>
        <p:nvPr/>
      </p:nvGrpSpPr>
      <p:grpSpPr>
        <a:xfrm>
          <a:off x="0" y="0"/>
          <a:ext cx="0" cy="0"/>
          <a:chOff x="0" y="0"/>
          <a:chExt cx="0" cy="0"/>
        </a:xfrm>
      </p:grpSpPr>
      <p:sp>
        <p:nvSpPr>
          <p:cNvPr id="2" name="Freeform 2"/>
          <p:cNvSpPr/>
          <p:nvPr/>
        </p:nvSpPr>
        <p:spPr>
          <a:xfrm>
            <a:off x="1664434" y="1028700"/>
            <a:ext cx="15460142" cy="8145850"/>
          </a:xfrm>
          <a:custGeom>
            <a:avLst/>
            <a:gdLst/>
            <a:ahLst/>
            <a:cxnLst/>
            <a:rect l="l" t="t" r="r" b="b"/>
            <a:pathLst>
              <a:path w="15460142" h="8145850">
                <a:moveTo>
                  <a:pt x="0" y="0"/>
                </a:moveTo>
                <a:lnTo>
                  <a:pt x="15460142" y="0"/>
                </a:lnTo>
                <a:lnTo>
                  <a:pt x="15460142" y="8145850"/>
                </a:lnTo>
                <a:lnTo>
                  <a:pt x="0" y="814585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3" name="Freeform 3"/>
          <p:cNvSpPr/>
          <p:nvPr/>
        </p:nvSpPr>
        <p:spPr>
          <a:xfrm>
            <a:off x="-990600" y="368556"/>
            <a:ext cx="19494856" cy="9549888"/>
          </a:xfrm>
          <a:custGeom>
            <a:avLst/>
            <a:gdLst/>
            <a:ahLst/>
            <a:cxnLst/>
            <a:rect l="l" t="t" r="r" b="b"/>
            <a:pathLst>
              <a:path w="19494856" h="9549888">
                <a:moveTo>
                  <a:pt x="0" y="0"/>
                </a:moveTo>
                <a:lnTo>
                  <a:pt x="19494856" y="0"/>
                </a:lnTo>
                <a:lnTo>
                  <a:pt x="19494856" y="9549888"/>
                </a:lnTo>
                <a:lnTo>
                  <a:pt x="0" y="954988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4" name="Freeform 4"/>
          <p:cNvSpPr/>
          <p:nvPr/>
        </p:nvSpPr>
        <p:spPr>
          <a:xfrm>
            <a:off x="1426462" y="479922"/>
            <a:ext cx="3085856" cy="2259446"/>
          </a:xfrm>
          <a:custGeom>
            <a:avLst/>
            <a:gdLst/>
            <a:ahLst/>
            <a:cxnLst/>
            <a:rect l="l" t="t" r="r" b="b"/>
            <a:pathLst>
              <a:path w="3085856" h="2259446">
                <a:moveTo>
                  <a:pt x="0" y="0"/>
                </a:moveTo>
                <a:lnTo>
                  <a:pt x="3085856" y="0"/>
                </a:lnTo>
                <a:lnTo>
                  <a:pt x="3085856" y="2259446"/>
                </a:lnTo>
                <a:lnTo>
                  <a:pt x="0" y="225944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5" name="Freeform 5"/>
          <p:cNvSpPr/>
          <p:nvPr/>
        </p:nvSpPr>
        <p:spPr>
          <a:xfrm>
            <a:off x="15639546" y="1511510"/>
            <a:ext cx="426382" cy="310610"/>
          </a:xfrm>
          <a:custGeom>
            <a:avLst/>
            <a:gdLst/>
            <a:ahLst/>
            <a:cxnLst/>
            <a:rect l="l" t="t" r="r" b="b"/>
            <a:pathLst>
              <a:path w="426382" h="310610">
                <a:moveTo>
                  <a:pt x="0" y="0"/>
                </a:moveTo>
                <a:lnTo>
                  <a:pt x="426382" y="0"/>
                </a:lnTo>
                <a:lnTo>
                  <a:pt x="426382" y="310610"/>
                </a:lnTo>
                <a:lnTo>
                  <a:pt x="0" y="31061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6" name="Freeform 6"/>
          <p:cNvSpPr/>
          <p:nvPr/>
        </p:nvSpPr>
        <p:spPr>
          <a:xfrm>
            <a:off x="14220328" y="2076422"/>
            <a:ext cx="409440" cy="196248"/>
          </a:xfrm>
          <a:custGeom>
            <a:avLst/>
            <a:gdLst/>
            <a:ahLst/>
            <a:cxnLst/>
            <a:rect l="l" t="t" r="r" b="b"/>
            <a:pathLst>
              <a:path w="409440" h="196248">
                <a:moveTo>
                  <a:pt x="0" y="0"/>
                </a:moveTo>
                <a:lnTo>
                  <a:pt x="409440" y="0"/>
                </a:lnTo>
                <a:lnTo>
                  <a:pt x="409440" y="196248"/>
                </a:lnTo>
                <a:lnTo>
                  <a:pt x="0" y="196248"/>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7" name="Freeform 7"/>
          <p:cNvSpPr/>
          <p:nvPr/>
        </p:nvSpPr>
        <p:spPr>
          <a:xfrm>
            <a:off x="3223923" y="1333500"/>
            <a:ext cx="2567277" cy="7543800"/>
          </a:xfrm>
          <a:custGeom>
            <a:avLst/>
            <a:gdLst/>
            <a:ahLst/>
            <a:cxnLst/>
            <a:rect l="l" t="t" r="r" b="b"/>
            <a:pathLst>
              <a:path w="2645236" h="7693766">
                <a:moveTo>
                  <a:pt x="0" y="0"/>
                </a:moveTo>
                <a:lnTo>
                  <a:pt x="2645236" y="0"/>
                </a:lnTo>
                <a:lnTo>
                  <a:pt x="2645236" y="7693766"/>
                </a:lnTo>
                <a:lnTo>
                  <a:pt x="0" y="7693766"/>
                </a:lnTo>
                <a:lnTo>
                  <a:pt x="0" y="0"/>
                </a:lnTo>
                <a:close/>
              </a:path>
            </a:pathLst>
          </a:custGeom>
          <a:blipFill>
            <a:blip r:embed="rId13"/>
            <a:stretch>
              <a:fillRect l="-1" t="-1044" r="-3036" b="-944"/>
            </a:stretch>
          </a:blipFill>
        </p:spPr>
        <p:txBody>
          <a:bodyPr/>
          <a:lstStyle/>
          <a:p>
            <a:endParaRPr lang="en-US" dirty="0"/>
          </a:p>
        </p:txBody>
      </p:sp>
      <p:sp>
        <p:nvSpPr>
          <p:cNvPr id="8" name="Freeform 8"/>
          <p:cNvSpPr/>
          <p:nvPr/>
        </p:nvSpPr>
        <p:spPr>
          <a:xfrm>
            <a:off x="6324600" y="1333500"/>
            <a:ext cx="3733800" cy="5410200"/>
          </a:xfrm>
          <a:custGeom>
            <a:avLst/>
            <a:gdLst/>
            <a:ahLst/>
            <a:cxnLst/>
            <a:rect l="l" t="t" r="r" b="b"/>
            <a:pathLst>
              <a:path w="3765152" h="5613628">
                <a:moveTo>
                  <a:pt x="0" y="0"/>
                </a:moveTo>
                <a:lnTo>
                  <a:pt x="3765152" y="0"/>
                </a:lnTo>
                <a:lnTo>
                  <a:pt x="3765152" y="5613628"/>
                </a:lnTo>
                <a:lnTo>
                  <a:pt x="0" y="5613628"/>
                </a:lnTo>
                <a:lnTo>
                  <a:pt x="0" y="0"/>
                </a:lnTo>
                <a:close/>
              </a:path>
            </a:pathLst>
          </a:custGeom>
          <a:blipFill>
            <a:blip r:embed="rId14"/>
            <a:stretch>
              <a:fillRect l="-3369" t="-1456" r="-6839" b="-2304"/>
            </a:stretch>
          </a:blipFill>
        </p:spPr>
        <p:txBody>
          <a:bodyPr/>
          <a:lstStyle/>
          <a:p>
            <a:endParaRPr lang="en-US" dirty="0"/>
          </a:p>
        </p:txBody>
      </p:sp>
      <p:sp>
        <p:nvSpPr>
          <p:cNvPr id="9" name="Freeform 9"/>
          <p:cNvSpPr/>
          <p:nvPr/>
        </p:nvSpPr>
        <p:spPr>
          <a:xfrm>
            <a:off x="10591800" y="1333500"/>
            <a:ext cx="4876800" cy="3583958"/>
          </a:xfrm>
          <a:custGeom>
            <a:avLst/>
            <a:gdLst/>
            <a:ahLst/>
            <a:cxnLst/>
            <a:rect l="l" t="t" r="r" b="b"/>
            <a:pathLst>
              <a:path w="5050015" h="3805008">
                <a:moveTo>
                  <a:pt x="0" y="0"/>
                </a:moveTo>
                <a:lnTo>
                  <a:pt x="5050015" y="0"/>
                </a:lnTo>
                <a:lnTo>
                  <a:pt x="5050015" y="3805008"/>
                </a:lnTo>
                <a:lnTo>
                  <a:pt x="0" y="3805008"/>
                </a:lnTo>
                <a:lnTo>
                  <a:pt x="0" y="0"/>
                </a:lnTo>
                <a:close/>
              </a:path>
            </a:pathLst>
          </a:custGeom>
          <a:blipFill>
            <a:blip r:embed="rId15"/>
            <a:stretch>
              <a:fillRect l="-3935" t="-5954" r="-1979" b="-3969"/>
            </a:stretch>
          </a:blipFill>
        </p:spPr>
        <p:txBody>
          <a:bodyPr/>
          <a:lstStyle/>
          <a:p>
            <a:endParaRPr lang="en-US" dirty="0"/>
          </a:p>
        </p:txBody>
      </p:sp>
      <p:sp>
        <p:nvSpPr>
          <p:cNvPr id="10" name="Freeform 10"/>
          <p:cNvSpPr/>
          <p:nvPr/>
        </p:nvSpPr>
        <p:spPr>
          <a:xfrm>
            <a:off x="10515073" y="5372100"/>
            <a:ext cx="4496327" cy="3505200"/>
          </a:xfrm>
          <a:custGeom>
            <a:avLst/>
            <a:gdLst/>
            <a:ahLst/>
            <a:cxnLst/>
            <a:rect l="l" t="t" r="r" b="b"/>
            <a:pathLst>
              <a:path w="4598197" h="3538904">
                <a:moveTo>
                  <a:pt x="0" y="0"/>
                </a:moveTo>
                <a:lnTo>
                  <a:pt x="4598197" y="0"/>
                </a:lnTo>
                <a:lnTo>
                  <a:pt x="4598197" y="3538904"/>
                </a:lnTo>
                <a:lnTo>
                  <a:pt x="0" y="3538904"/>
                </a:lnTo>
                <a:lnTo>
                  <a:pt x="0" y="0"/>
                </a:lnTo>
                <a:close/>
              </a:path>
            </a:pathLst>
          </a:custGeom>
          <a:blipFill>
            <a:blip r:embed="rId16"/>
            <a:stretch>
              <a:fillRect l="-2563" t="-6999" r="-2265" b="-3524"/>
            </a:stretch>
          </a:blipFill>
        </p:spPr>
        <p:txBody>
          <a:bodyPr/>
          <a:lstStyle/>
          <a:p>
            <a:endParaRPr lang="en-US"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262A29"/>
        </a:solidFill>
        <a:effectLst/>
      </p:bgPr>
    </p:bg>
    <p:spTree>
      <p:nvGrpSpPr>
        <p:cNvPr id="1" name=""/>
        <p:cNvGrpSpPr/>
        <p:nvPr/>
      </p:nvGrpSpPr>
      <p:grpSpPr>
        <a:xfrm>
          <a:off x="0" y="0"/>
          <a:ext cx="0" cy="0"/>
          <a:chOff x="0" y="0"/>
          <a:chExt cx="0" cy="0"/>
        </a:xfrm>
      </p:grpSpPr>
      <p:sp>
        <p:nvSpPr>
          <p:cNvPr id="2" name="Freeform 2"/>
          <p:cNvSpPr/>
          <p:nvPr/>
        </p:nvSpPr>
        <p:spPr>
          <a:xfrm>
            <a:off x="1664434" y="1028700"/>
            <a:ext cx="15460142" cy="8145850"/>
          </a:xfrm>
          <a:custGeom>
            <a:avLst/>
            <a:gdLst/>
            <a:ahLst/>
            <a:cxnLst/>
            <a:rect l="l" t="t" r="r" b="b"/>
            <a:pathLst>
              <a:path w="15460142" h="8145850">
                <a:moveTo>
                  <a:pt x="0" y="0"/>
                </a:moveTo>
                <a:lnTo>
                  <a:pt x="15460142" y="0"/>
                </a:lnTo>
                <a:lnTo>
                  <a:pt x="15460142" y="8145850"/>
                </a:lnTo>
                <a:lnTo>
                  <a:pt x="0" y="814585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3" name="Freeform 3"/>
          <p:cNvSpPr/>
          <p:nvPr/>
        </p:nvSpPr>
        <p:spPr>
          <a:xfrm>
            <a:off x="802581" y="5113525"/>
            <a:ext cx="19494856" cy="9549888"/>
          </a:xfrm>
          <a:custGeom>
            <a:avLst/>
            <a:gdLst/>
            <a:ahLst/>
            <a:cxnLst/>
            <a:rect l="l" t="t" r="r" b="b"/>
            <a:pathLst>
              <a:path w="19494856" h="9549888">
                <a:moveTo>
                  <a:pt x="0" y="0"/>
                </a:moveTo>
                <a:lnTo>
                  <a:pt x="19494856" y="0"/>
                </a:lnTo>
                <a:lnTo>
                  <a:pt x="19494856" y="9549888"/>
                </a:lnTo>
                <a:lnTo>
                  <a:pt x="0" y="954988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4" name="Freeform 4"/>
          <p:cNvSpPr/>
          <p:nvPr/>
        </p:nvSpPr>
        <p:spPr>
          <a:xfrm>
            <a:off x="1426462" y="479922"/>
            <a:ext cx="3085856" cy="2259446"/>
          </a:xfrm>
          <a:custGeom>
            <a:avLst/>
            <a:gdLst/>
            <a:ahLst/>
            <a:cxnLst/>
            <a:rect l="l" t="t" r="r" b="b"/>
            <a:pathLst>
              <a:path w="3085856" h="2259446">
                <a:moveTo>
                  <a:pt x="0" y="0"/>
                </a:moveTo>
                <a:lnTo>
                  <a:pt x="3085856" y="0"/>
                </a:lnTo>
                <a:lnTo>
                  <a:pt x="3085856" y="2259446"/>
                </a:lnTo>
                <a:lnTo>
                  <a:pt x="0" y="225944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5" name="Freeform 5"/>
          <p:cNvSpPr/>
          <p:nvPr/>
        </p:nvSpPr>
        <p:spPr>
          <a:xfrm>
            <a:off x="15639546" y="1511510"/>
            <a:ext cx="426382" cy="310610"/>
          </a:xfrm>
          <a:custGeom>
            <a:avLst/>
            <a:gdLst/>
            <a:ahLst/>
            <a:cxnLst/>
            <a:rect l="l" t="t" r="r" b="b"/>
            <a:pathLst>
              <a:path w="426382" h="310610">
                <a:moveTo>
                  <a:pt x="0" y="0"/>
                </a:moveTo>
                <a:lnTo>
                  <a:pt x="426382" y="0"/>
                </a:lnTo>
                <a:lnTo>
                  <a:pt x="426382" y="310610"/>
                </a:lnTo>
                <a:lnTo>
                  <a:pt x="0" y="31061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6" name="Freeform 6"/>
          <p:cNvSpPr/>
          <p:nvPr/>
        </p:nvSpPr>
        <p:spPr>
          <a:xfrm>
            <a:off x="14220328" y="2076422"/>
            <a:ext cx="409440" cy="196248"/>
          </a:xfrm>
          <a:custGeom>
            <a:avLst/>
            <a:gdLst/>
            <a:ahLst/>
            <a:cxnLst/>
            <a:rect l="l" t="t" r="r" b="b"/>
            <a:pathLst>
              <a:path w="409440" h="196248">
                <a:moveTo>
                  <a:pt x="0" y="0"/>
                </a:moveTo>
                <a:lnTo>
                  <a:pt x="409440" y="0"/>
                </a:lnTo>
                <a:lnTo>
                  <a:pt x="409440" y="196248"/>
                </a:lnTo>
                <a:lnTo>
                  <a:pt x="0" y="196248"/>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7" name="Freeform 7"/>
          <p:cNvSpPr/>
          <p:nvPr/>
        </p:nvSpPr>
        <p:spPr>
          <a:xfrm>
            <a:off x="2450829" y="1347213"/>
            <a:ext cx="3035571" cy="5476980"/>
          </a:xfrm>
          <a:custGeom>
            <a:avLst/>
            <a:gdLst/>
            <a:ahLst/>
            <a:cxnLst/>
            <a:rect l="l" t="t" r="r" b="b"/>
            <a:pathLst>
              <a:path w="3204894" h="5547444">
                <a:moveTo>
                  <a:pt x="0" y="0"/>
                </a:moveTo>
                <a:lnTo>
                  <a:pt x="3204895" y="0"/>
                </a:lnTo>
                <a:lnTo>
                  <a:pt x="3204895" y="5547444"/>
                </a:lnTo>
                <a:lnTo>
                  <a:pt x="0" y="5547444"/>
                </a:lnTo>
                <a:lnTo>
                  <a:pt x="0" y="0"/>
                </a:lnTo>
                <a:close/>
              </a:path>
            </a:pathLst>
          </a:custGeom>
          <a:blipFill>
            <a:blip r:embed="rId13"/>
            <a:stretch>
              <a:fillRect l="-2598" t="-3202" r="-8664" b="-1287"/>
            </a:stretch>
          </a:blipFill>
        </p:spPr>
        <p:txBody>
          <a:bodyPr/>
          <a:lstStyle/>
          <a:p>
            <a:endParaRPr lang="en-US"/>
          </a:p>
        </p:txBody>
      </p:sp>
      <p:sp>
        <p:nvSpPr>
          <p:cNvPr id="8" name="Freeform 8"/>
          <p:cNvSpPr/>
          <p:nvPr/>
        </p:nvSpPr>
        <p:spPr>
          <a:xfrm>
            <a:off x="5931243" y="1347213"/>
            <a:ext cx="4953000" cy="5308965"/>
          </a:xfrm>
          <a:custGeom>
            <a:avLst/>
            <a:gdLst/>
            <a:ahLst/>
            <a:cxnLst/>
            <a:rect l="l" t="t" r="r" b="b"/>
            <a:pathLst>
              <a:path w="5201111" h="5480457">
                <a:moveTo>
                  <a:pt x="0" y="0"/>
                </a:moveTo>
                <a:lnTo>
                  <a:pt x="5201111" y="0"/>
                </a:lnTo>
                <a:lnTo>
                  <a:pt x="5201111" y="5480457"/>
                </a:lnTo>
                <a:lnTo>
                  <a:pt x="0" y="5480457"/>
                </a:lnTo>
                <a:lnTo>
                  <a:pt x="0" y="0"/>
                </a:lnTo>
                <a:close/>
              </a:path>
            </a:pathLst>
          </a:custGeom>
          <a:blipFill>
            <a:blip r:embed="rId14"/>
            <a:stretch>
              <a:fillRect l="-8675" t="-6857" r="-9831" b="-6934"/>
            </a:stretch>
          </a:blipFill>
        </p:spPr>
        <p:txBody>
          <a:bodyPr/>
          <a:lstStyle/>
          <a:p>
            <a:endParaRPr lang="en-US" dirty="0"/>
          </a:p>
        </p:txBody>
      </p:sp>
      <p:sp>
        <p:nvSpPr>
          <p:cNvPr id="9" name="Freeform 9"/>
          <p:cNvSpPr/>
          <p:nvPr/>
        </p:nvSpPr>
        <p:spPr>
          <a:xfrm>
            <a:off x="2450829" y="7058441"/>
            <a:ext cx="7531371" cy="1797596"/>
          </a:xfrm>
          <a:custGeom>
            <a:avLst/>
            <a:gdLst/>
            <a:ahLst/>
            <a:cxnLst/>
            <a:rect l="l" t="t" r="r" b="b"/>
            <a:pathLst>
              <a:path w="7779690" h="1797596">
                <a:moveTo>
                  <a:pt x="0" y="0"/>
                </a:moveTo>
                <a:lnTo>
                  <a:pt x="7779690" y="0"/>
                </a:lnTo>
                <a:lnTo>
                  <a:pt x="7779690" y="1797596"/>
                </a:lnTo>
                <a:lnTo>
                  <a:pt x="0" y="1797596"/>
                </a:lnTo>
                <a:lnTo>
                  <a:pt x="0" y="0"/>
                </a:lnTo>
                <a:close/>
              </a:path>
            </a:pathLst>
          </a:custGeom>
          <a:blipFill>
            <a:blip r:embed="rId15"/>
            <a:stretch>
              <a:fillRect l="-1046" t="-9501" r="-2251" b="-13661"/>
            </a:stretch>
          </a:blipFill>
        </p:spPr>
        <p:txBody>
          <a:bodyPr/>
          <a:lstStyle/>
          <a:p>
            <a:endParaRPr lang="en-US" dirty="0"/>
          </a:p>
        </p:txBody>
      </p:sp>
      <p:sp>
        <p:nvSpPr>
          <p:cNvPr id="10" name="Freeform 10"/>
          <p:cNvSpPr/>
          <p:nvPr/>
        </p:nvSpPr>
        <p:spPr>
          <a:xfrm>
            <a:off x="11329086" y="1477587"/>
            <a:ext cx="4596714" cy="3165459"/>
          </a:xfrm>
          <a:custGeom>
            <a:avLst/>
            <a:gdLst/>
            <a:ahLst/>
            <a:cxnLst/>
            <a:rect l="l" t="t" r="r" b="b"/>
            <a:pathLst>
              <a:path w="4766943" h="3295833">
                <a:moveTo>
                  <a:pt x="0" y="0"/>
                </a:moveTo>
                <a:lnTo>
                  <a:pt x="4766943" y="0"/>
                </a:lnTo>
                <a:lnTo>
                  <a:pt x="4766943" y="3295833"/>
                </a:lnTo>
                <a:lnTo>
                  <a:pt x="0" y="3295833"/>
                </a:lnTo>
                <a:lnTo>
                  <a:pt x="0" y="0"/>
                </a:lnTo>
                <a:close/>
              </a:path>
            </a:pathLst>
          </a:custGeom>
          <a:blipFill>
            <a:blip r:embed="rId16"/>
            <a:stretch>
              <a:fillRect l="-2510" t="-4119" r="-3048"/>
            </a:stretch>
          </a:blipFill>
        </p:spPr>
        <p:txBody>
          <a:bodyPr/>
          <a:lstStyle/>
          <a:p>
            <a:endParaRPr lang="en-US" dirty="0"/>
          </a:p>
        </p:txBody>
      </p:sp>
      <p:sp>
        <p:nvSpPr>
          <p:cNvPr id="11" name="Freeform 11"/>
          <p:cNvSpPr/>
          <p:nvPr/>
        </p:nvSpPr>
        <p:spPr>
          <a:xfrm>
            <a:off x="11298985" y="5143501"/>
            <a:ext cx="3126063" cy="3505200"/>
          </a:xfrm>
          <a:custGeom>
            <a:avLst/>
            <a:gdLst/>
            <a:ahLst/>
            <a:cxnLst/>
            <a:rect l="l" t="t" r="r" b="b"/>
            <a:pathLst>
              <a:path w="3126063" h="3665913">
                <a:moveTo>
                  <a:pt x="0" y="0"/>
                </a:moveTo>
                <a:lnTo>
                  <a:pt x="3126063" y="0"/>
                </a:lnTo>
                <a:lnTo>
                  <a:pt x="3126063" y="3665913"/>
                </a:lnTo>
                <a:lnTo>
                  <a:pt x="0" y="3665913"/>
                </a:lnTo>
                <a:lnTo>
                  <a:pt x="0" y="0"/>
                </a:lnTo>
                <a:close/>
              </a:path>
            </a:pathLst>
          </a:custGeom>
          <a:blipFill>
            <a:blip r:embed="rId17"/>
            <a:stretch>
              <a:fillRect t="-3986" b="-4585"/>
            </a:stretch>
          </a:blipFill>
        </p:spPr>
        <p:txBody>
          <a:bodyPr/>
          <a:lstStyle/>
          <a:p>
            <a:endParaRPr lang="en-US"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6E5CC"/>
        </a:solidFill>
        <a:effectLst/>
      </p:bgPr>
    </p:bg>
    <p:spTree>
      <p:nvGrpSpPr>
        <p:cNvPr id="1" name=""/>
        <p:cNvGrpSpPr/>
        <p:nvPr/>
      </p:nvGrpSpPr>
      <p:grpSpPr>
        <a:xfrm>
          <a:off x="0" y="0"/>
          <a:ext cx="0" cy="0"/>
          <a:chOff x="0" y="0"/>
          <a:chExt cx="0" cy="0"/>
        </a:xfrm>
      </p:grpSpPr>
      <p:sp>
        <p:nvSpPr>
          <p:cNvPr id="2" name="Freeform 2"/>
          <p:cNvSpPr/>
          <p:nvPr/>
        </p:nvSpPr>
        <p:spPr>
          <a:xfrm>
            <a:off x="8672779" y="1936145"/>
            <a:ext cx="6984280" cy="1868216"/>
          </a:xfrm>
          <a:custGeom>
            <a:avLst/>
            <a:gdLst/>
            <a:ahLst/>
            <a:cxnLst/>
            <a:rect l="l" t="t" r="r" b="b"/>
            <a:pathLst>
              <a:path w="6984280" h="1868216">
                <a:moveTo>
                  <a:pt x="0" y="0"/>
                </a:moveTo>
                <a:lnTo>
                  <a:pt x="6984280" y="0"/>
                </a:lnTo>
                <a:lnTo>
                  <a:pt x="6984280" y="1868216"/>
                </a:lnTo>
                <a:lnTo>
                  <a:pt x="0" y="186821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3" name="Freeform 3"/>
          <p:cNvSpPr/>
          <p:nvPr/>
        </p:nvSpPr>
        <p:spPr>
          <a:xfrm>
            <a:off x="-880743" y="6770393"/>
            <a:ext cx="8459490" cy="2388098"/>
          </a:xfrm>
          <a:custGeom>
            <a:avLst/>
            <a:gdLst/>
            <a:ahLst/>
            <a:cxnLst/>
            <a:rect l="l" t="t" r="r" b="b"/>
            <a:pathLst>
              <a:path w="8459490" h="2388098">
                <a:moveTo>
                  <a:pt x="0" y="0"/>
                </a:moveTo>
                <a:lnTo>
                  <a:pt x="8459490" y="0"/>
                </a:lnTo>
                <a:lnTo>
                  <a:pt x="8459490" y="2388098"/>
                </a:lnTo>
                <a:lnTo>
                  <a:pt x="0" y="238809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grpSp>
        <p:nvGrpSpPr>
          <p:cNvPr id="4" name="Group 4"/>
          <p:cNvGrpSpPr/>
          <p:nvPr/>
        </p:nvGrpSpPr>
        <p:grpSpPr>
          <a:xfrm>
            <a:off x="-301178" y="332302"/>
            <a:ext cx="3650180" cy="1003768"/>
            <a:chOff x="0" y="0"/>
            <a:chExt cx="4866907" cy="1338357"/>
          </a:xfrm>
        </p:grpSpPr>
        <p:sp>
          <p:nvSpPr>
            <p:cNvPr id="5" name="Freeform 5"/>
            <p:cNvSpPr/>
            <p:nvPr/>
          </p:nvSpPr>
          <p:spPr>
            <a:xfrm>
              <a:off x="0" y="0"/>
              <a:ext cx="4867021" cy="1338199"/>
            </a:xfrm>
            <a:custGeom>
              <a:avLst/>
              <a:gdLst/>
              <a:ahLst/>
              <a:cxnLst/>
              <a:rect l="l" t="t" r="r" b="b"/>
              <a:pathLst>
                <a:path w="4867021" h="1338199">
                  <a:moveTo>
                    <a:pt x="2975229" y="0"/>
                  </a:moveTo>
                  <a:cubicBezTo>
                    <a:pt x="3166491" y="106680"/>
                    <a:pt x="3273171" y="233426"/>
                    <a:pt x="3273171" y="233426"/>
                  </a:cubicBezTo>
                  <a:lnTo>
                    <a:pt x="3336544" y="785876"/>
                  </a:lnTo>
                  <a:cubicBezTo>
                    <a:pt x="3437001" y="840867"/>
                    <a:pt x="3537585" y="856488"/>
                    <a:pt x="3619754" y="856488"/>
                  </a:cubicBezTo>
                  <a:cubicBezTo>
                    <a:pt x="3728339" y="856488"/>
                    <a:pt x="3804412" y="829183"/>
                    <a:pt x="3804412" y="829183"/>
                  </a:cubicBezTo>
                  <a:lnTo>
                    <a:pt x="4144518" y="955929"/>
                  </a:lnTo>
                  <a:lnTo>
                    <a:pt x="4420235" y="1169162"/>
                  </a:lnTo>
                  <a:lnTo>
                    <a:pt x="4867021" y="1317117"/>
                  </a:lnTo>
                  <a:lnTo>
                    <a:pt x="3910203" y="1338199"/>
                  </a:lnTo>
                  <a:lnTo>
                    <a:pt x="0" y="1338199"/>
                  </a:lnTo>
                  <a:lnTo>
                    <a:pt x="1530350" y="1189355"/>
                  </a:lnTo>
                  <a:lnTo>
                    <a:pt x="1657096" y="892429"/>
                  </a:lnTo>
                  <a:lnTo>
                    <a:pt x="1891538" y="679196"/>
                  </a:lnTo>
                  <a:lnTo>
                    <a:pt x="2210562" y="658114"/>
                  </a:lnTo>
                  <a:lnTo>
                    <a:pt x="2592832" y="254508"/>
                  </a:lnTo>
                  <a:lnTo>
                    <a:pt x="2975229" y="0"/>
                  </a:lnTo>
                  <a:close/>
                </a:path>
              </a:pathLst>
            </a:custGeom>
            <a:solidFill>
              <a:srgbClr val="FFFBF0"/>
            </a:solidFill>
          </p:spPr>
          <p:txBody>
            <a:bodyPr/>
            <a:lstStyle/>
            <a:p>
              <a:endParaRPr lang="en-US"/>
            </a:p>
          </p:txBody>
        </p:sp>
      </p:grpSp>
      <p:grpSp>
        <p:nvGrpSpPr>
          <p:cNvPr id="6" name="Group 6"/>
          <p:cNvGrpSpPr/>
          <p:nvPr/>
        </p:nvGrpSpPr>
        <p:grpSpPr>
          <a:xfrm>
            <a:off x="9999959" y="8082083"/>
            <a:ext cx="6942604" cy="1909230"/>
            <a:chOff x="0" y="0"/>
            <a:chExt cx="9256805" cy="2545640"/>
          </a:xfrm>
        </p:grpSpPr>
        <p:sp>
          <p:nvSpPr>
            <p:cNvPr id="7" name="Freeform 7"/>
            <p:cNvSpPr/>
            <p:nvPr/>
          </p:nvSpPr>
          <p:spPr>
            <a:xfrm>
              <a:off x="0" y="0"/>
              <a:ext cx="9256776" cy="2545588"/>
            </a:xfrm>
            <a:custGeom>
              <a:avLst/>
              <a:gdLst/>
              <a:ahLst/>
              <a:cxnLst/>
              <a:rect l="l" t="t" r="r" b="b"/>
              <a:pathLst>
                <a:path w="9256776" h="2545588">
                  <a:moveTo>
                    <a:pt x="5658993" y="0"/>
                  </a:moveTo>
                  <a:cubicBezTo>
                    <a:pt x="6022467" y="202946"/>
                    <a:pt x="6225413" y="444119"/>
                    <a:pt x="6225413" y="444119"/>
                  </a:cubicBezTo>
                  <a:lnTo>
                    <a:pt x="6346063" y="1494790"/>
                  </a:lnTo>
                  <a:cubicBezTo>
                    <a:pt x="6537960" y="1599311"/>
                    <a:pt x="6729603" y="1629156"/>
                    <a:pt x="6885432" y="1629156"/>
                  </a:cubicBezTo>
                  <a:cubicBezTo>
                    <a:pt x="7091807" y="1629156"/>
                    <a:pt x="7235825" y="1577086"/>
                    <a:pt x="7235825" y="1577086"/>
                  </a:cubicBezTo>
                  <a:lnTo>
                    <a:pt x="7882636" y="1818259"/>
                  </a:lnTo>
                  <a:lnTo>
                    <a:pt x="8407146" y="2223897"/>
                  </a:lnTo>
                  <a:lnTo>
                    <a:pt x="9256776" y="2505329"/>
                  </a:lnTo>
                  <a:lnTo>
                    <a:pt x="7438771" y="2545588"/>
                  </a:lnTo>
                  <a:lnTo>
                    <a:pt x="0" y="2545588"/>
                  </a:lnTo>
                  <a:lnTo>
                    <a:pt x="2910840" y="2262251"/>
                  </a:lnTo>
                  <a:lnTo>
                    <a:pt x="3153918" y="1697736"/>
                  </a:lnTo>
                  <a:lnTo>
                    <a:pt x="3598037" y="1291971"/>
                  </a:lnTo>
                  <a:lnTo>
                    <a:pt x="4204589" y="1251712"/>
                  </a:lnTo>
                  <a:lnTo>
                    <a:pt x="4930013" y="484251"/>
                  </a:lnTo>
                  <a:lnTo>
                    <a:pt x="5658993" y="0"/>
                  </a:lnTo>
                  <a:close/>
                </a:path>
              </a:pathLst>
            </a:custGeom>
            <a:solidFill>
              <a:srgbClr val="FFFBF0"/>
            </a:solidFill>
          </p:spPr>
          <p:txBody>
            <a:bodyPr/>
            <a:lstStyle/>
            <a:p>
              <a:endParaRPr lang="en-US"/>
            </a:p>
          </p:txBody>
        </p:sp>
      </p:grpSp>
      <p:grpSp>
        <p:nvGrpSpPr>
          <p:cNvPr id="8" name="Group 8"/>
          <p:cNvGrpSpPr/>
          <p:nvPr/>
        </p:nvGrpSpPr>
        <p:grpSpPr>
          <a:xfrm>
            <a:off x="-782672" y="7764311"/>
            <a:ext cx="1124050" cy="91602"/>
            <a:chOff x="0" y="0"/>
            <a:chExt cx="1498733" cy="122136"/>
          </a:xfrm>
        </p:grpSpPr>
        <p:sp>
          <p:nvSpPr>
            <p:cNvPr id="9" name="Freeform 9"/>
            <p:cNvSpPr/>
            <p:nvPr/>
          </p:nvSpPr>
          <p:spPr>
            <a:xfrm>
              <a:off x="0" y="127"/>
              <a:ext cx="1498854" cy="121920"/>
            </a:xfrm>
            <a:custGeom>
              <a:avLst/>
              <a:gdLst/>
              <a:ahLst/>
              <a:cxnLst/>
              <a:rect l="l" t="t" r="r" b="b"/>
              <a:pathLst>
                <a:path w="1498854" h="121920">
                  <a:moveTo>
                    <a:pt x="749427" y="0"/>
                  </a:moveTo>
                  <a:cubicBezTo>
                    <a:pt x="1163447" y="0"/>
                    <a:pt x="1498854" y="26924"/>
                    <a:pt x="1498854" y="61468"/>
                  </a:cubicBezTo>
                  <a:cubicBezTo>
                    <a:pt x="1498854" y="94996"/>
                    <a:pt x="1163574" y="121920"/>
                    <a:pt x="749427" y="121920"/>
                  </a:cubicBezTo>
                  <a:cubicBezTo>
                    <a:pt x="336296" y="121920"/>
                    <a:pt x="0" y="94996"/>
                    <a:pt x="0" y="61468"/>
                  </a:cubicBezTo>
                  <a:cubicBezTo>
                    <a:pt x="0" y="27940"/>
                    <a:pt x="336296" y="0"/>
                    <a:pt x="749427" y="0"/>
                  </a:cubicBezTo>
                  <a:close/>
                </a:path>
              </a:pathLst>
            </a:custGeom>
            <a:solidFill>
              <a:srgbClr val="FFFBF0"/>
            </a:solidFill>
          </p:spPr>
          <p:txBody>
            <a:bodyPr/>
            <a:lstStyle/>
            <a:p>
              <a:endParaRPr lang="en-US"/>
            </a:p>
          </p:txBody>
        </p:sp>
      </p:grpSp>
      <p:grpSp>
        <p:nvGrpSpPr>
          <p:cNvPr id="10" name="Group 10"/>
          <p:cNvGrpSpPr/>
          <p:nvPr/>
        </p:nvGrpSpPr>
        <p:grpSpPr>
          <a:xfrm>
            <a:off x="17736220" y="2206686"/>
            <a:ext cx="1124120" cy="92288"/>
            <a:chOff x="0" y="0"/>
            <a:chExt cx="1498827" cy="123051"/>
          </a:xfrm>
        </p:grpSpPr>
        <p:sp>
          <p:nvSpPr>
            <p:cNvPr id="11" name="Freeform 11"/>
            <p:cNvSpPr/>
            <p:nvPr/>
          </p:nvSpPr>
          <p:spPr>
            <a:xfrm>
              <a:off x="127" y="0"/>
              <a:ext cx="1498600" cy="123063"/>
            </a:xfrm>
            <a:custGeom>
              <a:avLst/>
              <a:gdLst/>
              <a:ahLst/>
              <a:cxnLst/>
              <a:rect l="l" t="t" r="r" b="b"/>
              <a:pathLst>
                <a:path w="1498600" h="123063">
                  <a:moveTo>
                    <a:pt x="749300" y="0"/>
                  </a:moveTo>
                  <a:cubicBezTo>
                    <a:pt x="1163320" y="0"/>
                    <a:pt x="1498600" y="27940"/>
                    <a:pt x="1498600" y="61595"/>
                  </a:cubicBezTo>
                  <a:cubicBezTo>
                    <a:pt x="1498600" y="95250"/>
                    <a:pt x="1163320" y="123063"/>
                    <a:pt x="749300" y="123063"/>
                  </a:cubicBezTo>
                  <a:cubicBezTo>
                    <a:pt x="336169" y="123063"/>
                    <a:pt x="0" y="95123"/>
                    <a:pt x="0" y="61595"/>
                  </a:cubicBezTo>
                  <a:cubicBezTo>
                    <a:pt x="0" y="28067"/>
                    <a:pt x="335280" y="0"/>
                    <a:pt x="749300" y="0"/>
                  </a:cubicBezTo>
                  <a:close/>
                </a:path>
              </a:pathLst>
            </a:custGeom>
            <a:solidFill>
              <a:srgbClr val="FFFBF0"/>
            </a:solidFill>
          </p:spPr>
          <p:txBody>
            <a:bodyPr/>
            <a:lstStyle/>
            <a:p>
              <a:endParaRPr lang="en-US"/>
            </a:p>
          </p:txBody>
        </p:sp>
      </p:grpSp>
      <p:grpSp>
        <p:nvGrpSpPr>
          <p:cNvPr id="12" name="Group 12"/>
          <p:cNvGrpSpPr/>
          <p:nvPr/>
        </p:nvGrpSpPr>
        <p:grpSpPr>
          <a:xfrm>
            <a:off x="-782662" y="8965701"/>
            <a:ext cx="1124050" cy="91532"/>
            <a:chOff x="0" y="0"/>
            <a:chExt cx="1498733" cy="122043"/>
          </a:xfrm>
        </p:grpSpPr>
        <p:sp>
          <p:nvSpPr>
            <p:cNvPr id="13" name="Freeform 13"/>
            <p:cNvSpPr/>
            <p:nvPr/>
          </p:nvSpPr>
          <p:spPr>
            <a:xfrm>
              <a:off x="0" y="0"/>
              <a:ext cx="1498854" cy="122047"/>
            </a:xfrm>
            <a:custGeom>
              <a:avLst/>
              <a:gdLst/>
              <a:ahLst/>
              <a:cxnLst/>
              <a:rect l="l" t="t" r="r" b="b"/>
              <a:pathLst>
                <a:path w="1498854" h="122047">
                  <a:moveTo>
                    <a:pt x="749427" y="0"/>
                  </a:moveTo>
                  <a:cubicBezTo>
                    <a:pt x="1163447" y="0"/>
                    <a:pt x="1498854" y="26924"/>
                    <a:pt x="1498854" y="60579"/>
                  </a:cubicBezTo>
                  <a:cubicBezTo>
                    <a:pt x="1498854" y="95123"/>
                    <a:pt x="1162558" y="122047"/>
                    <a:pt x="749427" y="122047"/>
                  </a:cubicBezTo>
                  <a:cubicBezTo>
                    <a:pt x="336296" y="122047"/>
                    <a:pt x="0" y="95123"/>
                    <a:pt x="0" y="60579"/>
                  </a:cubicBezTo>
                  <a:cubicBezTo>
                    <a:pt x="0" y="26924"/>
                    <a:pt x="335280" y="0"/>
                    <a:pt x="749427" y="0"/>
                  </a:cubicBezTo>
                  <a:close/>
                </a:path>
              </a:pathLst>
            </a:custGeom>
            <a:solidFill>
              <a:srgbClr val="FFFBF0"/>
            </a:solidFill>
          </p:spPr>
          <p:txBody>
            <a:bodyPr/>
            <a:lstStyle/>
            <a:p>
              <a:endParaRPr lang="en-US"/>
            </a:p>
          </p:txBody>
        </p:sp>
      </p:grpSp>
      <p:grpSp>
        <p:nvGrpSpPr>
          <p:cNvPr id="14" name="Group 14"/>
          <p:cNvGrpSpPr/>
          <p:nvPr/>
        </p:nvGrpSpPr>
        <p:grpSpPr>
          <a:xfrm>
            <a:off x="16427926" y="240714"/>
            <a:ext cx="1123364" cy="91602"/>
            <a:chOff x="0" y="0"/>
            <a:chExt cx="1497819" cy="122136"/>
          </a:xfrm>
        </p:grpSpPr>
        <p:sp>
          <p:nvSpPr>
            <p:cNvPr id="15" name="Freeform 15"/>
            <p:cNvSpPr/>
            <p:nvPr/>
          </p:nvSpPr>
          <p:spPr>
            <a:xfrm>
              <a:off x="0" y="127"/>
              <a:ext cx="1497711" cy="121920"/>
            </a:xfrm>
            <a:custGeom>
              <a:avLst/>
              <a:gdLst/>
              <a:ahLst/>
              <a:cxnLst/>
              <a:rect l="l" t="t" r="r" b="b"/>
              <a:pathLst>
                <a:path w="1497711" h="121920">
                  <a:moveTo>
                    <a:pt x="748411" y="0"/>
                  </a:moveTo>
                  <a:cubicBezTo>
                    <a:pt x="1162431" y="0"/>
                    <a:pt x="1497711" y="26924"/>
                    <a:pt x="1497711" y="60452"/>
                  </a:cubicBezTo>
                  <a:cubicBezTo>
                    <a:pt x="1497711" y="93980"/>
                    <a:pt x="1162431" y="121920"/>
                    <a:pt x="748411" y="121920"/>
                  </a:cubicBezTo>
                  <a:cubicBezTo>
                    <a:pt x="335280" y="121920"/>
                    <a:pt x="0" y="94107"/>
                    <a:pt x="0" y="60452"/>
                  </a:cubicBezTo>
                  <a:cubicBezTo>
                    <a:pt x="0" y="26797"/>
                    <a:pt x="335280" y="0"/>
                    <a:pt x="748411" y="0"/>
                  </a:cubicBezTo>
                  <a:close/>
                </a:path>
              </a:pathLst>
            </a:custGeom>
            <a:solidFill>
              <a:srgbClr val="FFFBF0"/>
            </a:solidFill>
          </p:spPr>
          <p:txBody>
            <a:bodyPr/>
            <a:lstStyle/>
            <a:p>
              <a:endParaRPr lang="en-US"/>
            </a:p>
          </p:txBody>
        </p:sp>
      </p:grpSp>
      <p:grpSp>
        <p:nvGrpSpPr>
          <p:cNvPr id="16" name="Group 16"/>
          <p:cNvGrpSpPr/>
          <p:nvPr/>
        </p:nvGrpSpPr>
        <p:grpSpPr>
          <a:xfrm>
            <a:off x="17164654" y="5207682"/>
            <a:ext cx="1123364" cy="92288"/>
            <a:chOff x="0" y="0"/>
            <a:chExt cx="1497819" cy="123051"/>
          </a:xfrm>
        </p:grpSpPr>
        <p:sp>
          <p:nvSpPr>
            <p:cNvPr id="17" name="Freeform 17"/>
            <p:cNvSpPr/>
            <p:nvPr/>
          </p:nvSpPr>
          <p:spPr>
            <a:xfrm>
              <a:off x="127" y="0"/>
              <a:ext cx="1497711" cy="122936"/>
            </a:xfrm>
            <a:custGeom>
              <a:avLst/>
              <a:gdLst/>
              <a:ahLst/>
              <a:cxnLst/>
              <a:rect l="l" t="t" r="r" b="b"/>
              <a:pathLst>
                <a:path w="1497711" h="122936">
                  <a:moveTo>
                    <a:pt x="749300" y="0"/>
                  </a:moveTo>
                  <a:cubicBezTo>
                    <a:pt x="1162304" y="0"/>
                    <a:pt x="1497711" y="27940"/>
                    <a:pt x="1497711" y="61468"/>
                  </a:cubicBezTo>
                  <a:cubicBezTo>
                    <a:pt x="1497711" y="94996"/>
                    <a:pt x="1162431" y="122936"/>
                    <a:pt x="749300" y="122936"/>
                  </a:cubicBezTo>
                  <a:cubicBezTo>
                    <a:pt x="335280" y="122936"/>
                    <a:pt x="0" y="95123"/>
                    <a:pt x="0" y="61468"/>
                  </a:cubicBezTo>
                  <a:cubicBezTo>
                    <a:pt x="0" y="27813"/>
                    <a:pt x="335280" y="0"/>
                    <a:pt x="749300" y="0"/>
                  </a:cubicBezTo>
                  <a:close/>
                </a:path>
              </a:pathLst>
            </a:custGeom>
            <a:solidFill>
              <a:srgbClr val="FFFBF0"/>
            </a:solidFill>
          </p:spPr>
          <p:txBody>
            <a:bodyPr/>
            <a:lstStyle/>
            <a:p>
              <a:endParaRPr lang="en-US"/>
            </a:p>
          </p:txBody>
        </p:sp>
      </p:grpSp>
      <p:sp>
        <p:nvSpPr>
          <p:cNvPr id="18" name="Freeform 18"/>
          <p:cNvSpPr/>
          <p:nvPr/>
        </p:nvSpPr>
        <p:spPr>
          <a:xfrm>
            <a:off x="14151630" y="3127672"/>
            <a:ext cx="434872" cy="191608"/>
          </a:xfrm>
          <a:custGeom>
            <a:avLst/>
            <a:gdLst/>
            <a:ahLst/>
            <a:cxnLst/>
            <a:rect l="l" t="t" r="r" b="b"/>
            <a:pathLst>
              <a:path w="434872" h="191608">
                <a:moveTo>
                  <a:pt x="0" y="0"/>
                </a:moveTo>
                <a:lnTo>
                  <a:pt x="434872" y="0"/>
                </a:lnTo>
                <a:lnTo>
                  <a:pt x="434872" y="191608"/>
                </a:lnTo>
                <a:lnTo>
                  <a:pt x="0" y="19160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19" name="Freeform 19"/>
          <p:cNvSpPr/>
          <p:nvPr/>
        </p:nvSpPr>
        <p:spPr>
          <a:xfrm>
            <a:off x="887944" y="2583509"/>
            <a:ext cx="386552" cy="171280"/>
          </a:xfrm>
          <a:custGeom>
            <a:avLst/>
            <a:gdLst/>
            <a:ahLst/>
            <a:cxnLst/>
            <a:rect l="l" t="t" r="r" b="b"/>
            <a:pathLst>
              <a:path w="386552" h="171280">
                <a:moveTo>
                  <a:pt x="0" y="0"/>
                </a:moveTo>
                <a:lnTo>
                  <a:pt x="386552" y="0"/>
                </a:lnTo>
                <a:lnTo>
                  <a:pt x="386552" y="171280"/>
                </a:lnTo>
                <a:lnTo>
                  <a:pt x="0" y="17128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20" name="Freeform 20"/>
          <p:cNvSpPr/>
          <p:nvPr/>
        </p:nvSpPr>
        <p:spPr>
          <a:xfrm>
            <a:off x="16677270" y="997516"/>
            <a:ext cx="368558" cy="160284"/>
          </a:xfrm>
          <a:custGeom>
            <a:avLst/>
            <a:gdLst/>
            <a:ahLst/>
            <a:cxnLst/>
            <a:rect l="l" t="t" r="r" b="b"/>
            <a:pathLst>
              <a:path w="368558" h="160284">
                <a:moveTo>
                  <a:pt x="0" y="0"/>
                </a:moveTo>
                <a:lnTo>
                  <a:pt x="368558" y="0"/>
                </a:lnTo>
                <a:lnTo>
                  <a:pt x="368558" y="160284"/>
                </a:lnTo>
                <a:lnTo>
                  <a:pt x="0" y="160284"/>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21" name="Freeform 21"/>
          <p:cNvSpPr/>
          <p:nvPr/>
        </p:nvSpPr>
        <p:spPr>
          <a:xfrm>
            <a:off x="451926" y="3775775"/>
            <a:ext cx="463100" cy="3222713"/>
          </a:xfrm>
          <a:custGeom>
            <a:avLst/>
            <a:gdLst/>
            <a:ahLst/>
            <a:cxnLst/>
            <a:rect l="l" t="t" r="r" b="b"/>
            <a:pathLst>
              <a:path w="463100" h="3222713">
                <a:moveTo>
                  <a:pt x="0" y="0"/>
                </a:moveTo>
                <a:lnTo>
                  <a:pt x="463100" y="0"/>
                </a:lnTo>
                <a:lnTo>
                  <a:pt x="463100" y="3222713"/>
                </a:lnTo>
                <a:lnTo>
                  <a:pt x="0" y="3222713"/>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US"/>
          </a:p>
        </p:txBody>
      </p:sp>
      <p:sp>
        <p:nvSpPr>
          <p:cNvPr id="22" name="AutoShape 22"/>
          <p:cNvSpPr/>
          <p:nvPr/>
        </p:nvSpPr>
        <p:spPr>
          <a:xfrm>
            <a:off x="7692569" y="4496710"/>
            <a:ext cx="32789" cy="2221639"/>
          </a:xfrm>
          <a:prstGeom prst="line">
            <a:avLst/>
          </a:prstGeom>
          <a:ln w="19050" cap="rnd">
            <a:solidFill>
              <a:srgbClr val="262A29"/>
            </a:solidFill>
            <a:prstDash val="solid"/>
            <a:headEnd type="none" w="sm" len="sm"/>
            <a:tailEnd type="none" w="sm" len="sm"/>
          </a:ln>
        </p:spPr>
        <p:txBody>
          <a:bodyPr/>
          <a:lstStyle/>
          <a:p>
            <a:endParaRPr lang="en-US"/>
          </a:p>
        </p:txBody>
      </p:sp>
      <p:sp>
        <p:nvSpPr>
          <p:cNvPr id="23" name="Freeform 23"/>
          <p:cNvSpPr/>
          <p:nvPr/>
        </p:nvSpPr>
        <p:spPr>
          <a:xfrm>
            <a:off x="6922135" y="3592360"/>
            <a:ext cx="1521822" cy="1521818"/>
          </a:xfrm>
          <a:custGeom>
            <a:avLst/>
            <a:gdLst/>
            <a:ahLst/>
            <a:cxnLst/>
            <a:rect l="l" t="t" r="r" b="b"/>
            <a:pathLst>
              <a:path w="1521822" h="1521818">
                <a:moveTo>
                  <a:pt x="0" y="0"/>
                </a:moveTo>
                <a:lnTo>
                  <a:pt x="1521821" y="0"/>
                </a:lnTo>
                <a:lnTo>
                  <a:pt x="1521821" y="1521818"/>
                </a:lnTo>
                <a:lnTo>
                  <a:pt x="0" y="1521818"/>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en-US"/>
          </a:p>
        </p:txBody>
      </p:sp>
      <p:sp>
        <p:nvSpPr>
          <p:cNvPr id="24" name="Freeform 24"/>
          <p:cNvSpPr/>
          <p:nvPr/>
        </p:nvSpPr>
        <p:spPr>
          <a:xfrm>
            <a:off x="1576484" y="1874015"/>
            <a:ext cx="4910451" cy="4253925"/>
          </a:xfrm>
          <a:custGeom>
            <a:avLst/>
            <a:gdLst/>
            <a:ahLst/>
            <a:cxnLst/>
            <a:rect l="l" t="t" r="r" b="b"/>
            <a:pathLst>
              <a:path w="4910451" h="4253925">
                <a:moveTo>
                  <a:pt x="0" y="0"/>
                </a:moveTo>
                <a:lnTo>
                  <a:pt x="4910451" y="0"/>
                </a:lnTo>
                <a:lnTo>
                  <a:pt x="4910451" y="4253925"/>
                </a:lnTo>
                <a:lnTo>
                  <a:pt x="0" y="4253925"/>
                </a:lnTo>
                <a:lnTo>
                  <a:pt x="0" y="0"/>
                </a:lnTo>
                <a:close/>
              </a:path>
            </a:pathLst>
          </a:custGeom>
          <a:blipFill>
            <a:blip r:embed="rId17"/>
            <a:stretch>
              <a:fillRect/>
            </a:stretch>
          </a:blipFill>
        </p:spPr>
        <p:txBody>
          <a:bodyPr/>
          <a:lstStyle/>
          <a:p>
            <a:endParaRPr lang="en-US"/>
          </a:p>
        </p:txBody>
      </p:sp>
      <p:sp>
        <p:nvSpPr>
          <p:cNvPr id="25" name="Freeform 25"/>
          <p:cNvSpPr/>
          <p:nvPr/>
        </p:nvSpPr>
        <p:spPr>
          <a:xfrm>
            <a:off x="1706460" y="6770393"/>
            <a:ext cx="4337374" cy="2733669"/>
          </a:xfrm>
          <a:custGeom>
            <a:avLst/>
            <a:gdLst/>
            <a:ahLst/>
            <a:cxnLst/>
            <a:rect l="l" t="t" r="r" b="b"/>
            <a:pathLst>
              <a:path w="4337374" h="2733669">
                <a:moveTo>
                  <a:pt x="0" y="0"/>
                </a:moveTo>
                <a:lnTo>
                  <a:pt x="4337375" y="0"/>
                </a:lnTo>
                <a:lnTo>
                  <a:pt x="4337375" y="2733668"/>
                </a:lnTo>
                <a:lnTo>
                  <a:pt x="0" y="2733668"/>
                </a:lnTo>
                <a:lnTo>
                  <a:pt x="0" y="0"/>
                </a:lnTo>
                <a:close/>
              </a:path>
            </a:pathLst>
          </a:custGeom>
          <a:blipFill>
            <a:blip r:embed="rId18"/>
            <a:stretch>
              <a:fillRect t="-3405"/>
            </a:stretch>
          </a:blipFill>
        </p:spPr>
        <p:txBody>
          <a:bodyPr/>
          <a:lstStyle/>
          <a:p>
            <a:endParaRPr lang="en-US"/>
          </a:p>
        </p:txBody>
      </p:sp>
      <p:sp>
        <p:nvSpPr>
          <p:cNvPr id="26" name="Freeform 26"/>
          <p:cNvSpPr/>
          <p:nvPr/>
        </p:nvSpPr>
        <p:spPr>
          <a:xfrm>
            <a:off x="8374962" y="1934029"/>
            <a:ext cx="8789692" cy="3837629"/>
          </a:xfrm>
          <a:custGeom>
            <a:avLst/>
            <a:gdLst/>
            <a:ahLst/>
            <a:cxnLst/>
            <a:rect l="l" t="t" r="r" b="b"/>
            <a:pathLst>
              <a:path w="8789692" h="3837629">
                <a:moveTo>
                  <a:pt x="0" y="0"/>
                </a:moveTo>
                <a:lnTo>
                  <a:pt x="8789692" y="0"/>
                </a:lnTo>
                <a:lnTo>
                  <a:pt x="8789692" y="3837630"/>
                </a:lnTo>
                <a:lnTo>
                  <a:pt x="0" y="3837630"/>
                </a:lnTo>
                <a:lnTo>
                  <a:pt x="0" y="0"/>
                </a:lnTo>
                <a:close/>
              </a:path>
            </a:pathLst>
          </a:custGeom>
          <a:blipFill>
            <a:blip r:embed="rId19"/>
            <a:stretch>
              <a:fillRect r="-10068"/>
            </a:stretch>
          </a:blipFill>
        </p:spPr>
        <p:txBody>
          <a:bodyPr/>
          <a:lstStyle/>
          <a:p>
            <a:endParaRPr lang="en-US"/>
          </a:p>
        </p:txBody>
      </p:sp>
      <p:sp>
        <p:nvSpPr>
          <p:cNvPr id="27" name="Freeform 27"/>
          <p:cNvSpPr/>
          <p:nvPr/>
        </p:nvSpPr>
        <p:spPr>
          <a:xfrm>
            <a:off x="6955085" y="7007091"/>
            <a:ext cx="10209569" cy="1138739"/>
          </a:xfrm>
          <a:custGeom>
            <a:avLst/>
            <a:gdLst/>
            <a:ahLst/>
            <a:cxnLst/>
            <a:rect l="l" t="t" r="r" b="b"/>
            <a:pathLst>
              <a:path w="10209569" h="1138739">
                <a:moveTo>
                  <a:pt x="0" y="0"/>
                </a:moveTo>
                <a:lnTo>
                  <a:pt x="10209569" y="0"/>
                </a:lnTo>
                <a:lnTo>
                  <a:pt x="10209569" y="1138739"/>
                </a:lnTo>
                <a:lnTo>
                  <a:pt x="0" y="1138739"/>
                </a:lnTo>
                <a:lnTo>
                  <a:pt x="0" y="0"/>
                </a:lnTo>
                <a:close/>
              </a:path>
            </a:pathLst>
          </a:custGeom>
          <a:blipFill>
            <a:blip r:embed="rId20"/>
            <a:stretch>
              <a:fillRect l="-6167" t="-14349" r="-8766" b="-4153"/>
            </a:stretch>
          </a:blipFill>
        </p:spPr>
        <p:txBody>
          <a:bodyPr/>
          <a:lstStyle/>
          <a:p>
            <a:endParaRPr lang="en-US"/>
          </a:p>
        </p:txBody>
      </p:sp>
      <p:sp>
        <p:nvSpPr>
          <p:cNvPr id="28" name="TextBox 28"/>
          <p:cNvSpPr txBox="1"/>
          <p:nvPr/>
        </p:nvSpPr>
        <p:spPr>
          <a:xfrm>
            <a:off x="1452120" y="257940"/>
            <a:ext cx="15225150" cy="942975"/>
          </a:xfrm>
          <a:prstGeom prst="rect">
            <a:avLst/>
          </a:prstGeom>
        </p:spPr>
        <p:txBody>
          <a:bodyPr lIns="0" tIns="0" rIns="0" bIns="0" rtlCol="0" anchor="t">
            <a:spAutoFit/>
          </a:bodyPr>
          <a:lstStyle/>
          <a:p>
            <a:pPr algn="ctr">
              <a:lnSpc>
                <a:spcPts val="7200"/>
              </a:lnSpc>
            </a:pPr>
            <a:r>
              <a:rPr lang="en-US" sz="6000">
                <a:solidFill>
                  <a:srgbClr val="262A29"/>
                </a:solidFill>
                <a:latin typeface="Arimo Bold"/>
              </a:rPr>
              <a:t>DESIGN PATTERN</a:t>
            </a:r>
          </a:p>
        </p:txBody>
      </p:sp>
      <p:sp>
        <p:nvSpPr>
          <p:cNvPr id="29" name="TextBox 29"/>
          <p:cNvSpPr txBox="1"/>
          <p:nvPr/>
        </p:nvSpPr>
        <p:spPr>
          <a:xfrm>
            <a:off x="1576484" y="1150115"/>
            <a:ext cx="5632350" cy="619125"/>
          </a:xfrm>
          <a:prstGeom prst="rect">
            <a:avLst/>
          </a:prstGeom>
        </p:spPr>
        <p:txBody>
          <a:bodyPr lIns="0" tIns="0" rIns="0" bIns="0" rtlCol="0" anchor="t">
            <a:spAutoFit/>
          </a:bodyPr>
          <a:lstStyle/>
          <a:p>
            <a:pPr algn="l">
              <a:lnSpc>
                <a:spcPts val="4800"/>
              </a:lnSpc>
            </a:pPr>
            <a:r>
              <a:rPr lang="en-US" sz="4000">
                <a:solidFill>
                  <a:srgbClr val="262A29"/>
                </a:solidFill>
                <a:latin typeface="Arimo Bold"/>
              </a:rPr>
              <a:t>Factory Design Pattern</a:t>
            </a:r>
          </a:p>
        </p:txBody>
      </p:sp>
      <p:sp>
        <p:nvSpPr>
          <p:cNvPr id="30" name="TextBox 30"/>
          <p:cNvSpPr txBox="1"/>
          <p:nvPr/>
        </p:nvSpPr>
        <p:spPr>
          <a:xfrm>
            <a:off x="8374962" y="1181865"/>
            <a:ext cx="5632350" cy="619125"/>
          </a:xfrm>
          <a:prstGeom prst="rect">
            <a:avLst/>
          </a:prstGeom>
        </p:spPr>
        <p:txBody>
          <a:bodyPr lIns="0" tIns="0" rIns="0" bIns="0" rtlCol="0" anchor="t">
            <a:spAutoFit/>
          </a:bodyPr>
          <a:lstStyle/>
          <a:p>
            <a:pPr algn="l">
              <a:lnSpc>
                <a:spcPts val="4800"/>
              </a:lnSpc>
            </a:pPr>
            <a:r>
              <a:rPr lang="en-US" sz="4000">
                <a:solidFill>
                  <a:srgbClr val="262A29"/>
                </a:solidFill>
                <a:latin typeface="Arimo Bold"/>
              </a:rPr>
              <a:t>Singleton Pattern</a:t>
            </a:r>
          </a:p>
        </p:txBody>
      </p:sp>
      <p:sp>
        <p:nvSpPr>
          <p:cNvPr id="31" name="TextBox 31"/>
          <p:cNvSpPr txBox="1"/>
          <p:nvPr/>
        </p:nvSpPr>
        <p:spPr>
          <a:xfrm>
            <a:off x="1461952" y="6145108"/>
            <a:ext cx="2941740" cy="487313"/>
          </a:xfrm>
          <a:prstGeom prst="rect">
            <a:avLst/>
          </a:prstGeom>
        </p:spPr>
        <p:txBody>
          <a:bodyPr wrap="square" lIns="0" tIns="0" rIns="0" bIns="0" rtlCol="0" anchor="t">
            <a:spAutoFit/>
          </a:bodyPr>
          <a:lstStyle/>
          <a:p>
            <a:pPr algn="ctr">
              <a:lnSpc>
                <a:spcPts val="3840"/>
              </a:lnSpc>
              <a:spcBef>
                <a:spcPct val="0"/>
              </a:spcBef>
            </a:pPr>
            <a:r>
              <a:rPr lang="en-US" sz="3200" b="1" dirty="0">
                <a:solidFill>
                  <a:srgbClr val="262A29"/>
                </a:solidFill>
                <a:latin typeface="Roboto"/>
              </a:rPr>
              <a:t>Concrete</a:t>
            </a:r>
            <a:r>
              <a:rPr lang="en-US" sz="3200" dirty="0">
                <a:solidFill>
                  <a:srgbClr val="262A29"/>
                </a:solidFill>
                <a:latin typeface="Roboto"/>
              </a:rPr>
              <a:t> </a:t>
            </a:r>
            <a:r>
              <a:rPr lang="en-US" sz="3200" b="1" dirty="0">
                <a:solidFill>
                  <a:srgbClr val="262A29"/>
                </a:solidFill>
                <a:latin typeface="Roboto"/>
              </a:rPr>
              <a:t>class</a:t>
            </a:r>
          </a:p>
        </p:txBody>
      </p:sp>
      <p:sp>
        <p:nvSpPr>
          <p:cNvPr id="32" name="TextBox 32"/>
          <p:cNvSpPr txBox="1"/>
          <p:nvPr/>
        </p:nvSpPr>
        <p:spPr>
          <a:xfrm>
            <a:off x="1676963" y="9548531"/>
            <a:ext cx="1842867" cy="504825"/>
          </a:xfrm>
          <a:prstGeom prst="rect">
            <a:avLst/>
          </a:prstGeom>
        </p:spPr>
        <p:txBody>
          <a:bodyPr wrap="square" lIns="0" tIns="0" rIns="0" bIns="0" rtlCol="0" anchor="t">
            <a:spAutoFit/>
          </a:bodyPr>
          <a:lstStyle/>
          <a:p>
            <a:pPr algn="ctr">
              <a:lnSpc>
                <a:spcPts val="3840"/>
              </a:lnSpc>
              <a:spcBef>
                <a:spcPct val="0"/>
              </a:spcBef>
            </a:pPr>
            <a:r>
              <a:rPr lang="en-US" sz="3200" b="1" dirty="0">
                <a:solidFill>
                  <a:srgbClr val="262A29"/>
                </a:solidFill>
                <a:latin typeface="Roboto"/>
              </a:rPr>
              <a:t>Interface</a:t>
            </a:r>
          </a:p>
        </p:txBody>
      </p:sp>
      <p:sp>
        <p:nvSpPr>
          <p:cNvPr id="33" name="TextBox 33"/>
          <p:cNvSpPr txBox="1"/>
          <p:nvPr/>
        </p:nvSpPr>
        <p:spPr>
          <a:xfrm>
            <a:off x="8402175" y="5906398"/>
            <a:ext cx="2914383" cy="487313"/>
          </a:xfrm>
          <a:prstGeom prst="rect">
            <a:avLst/>
          </a:prstGeom>
        </p:spPr>
        <p:txBody>
          <a:bodyPr wrap="square" lIns="0" tIns="0" rIns="0" bIns="0" rtlCol="0" anchor="t">
            <a:spAutoFit/>
          </a:bodyPr>
          <a:lstStyle/>
          <a:p>
            <a:pPr algn="ctr">
              <a:lnSpc>
                <a:spcPts val="3840"/>
              </a:lnSpc>
              <a:spcBef>
                <a:spcPct val="0"/>
              </a:spcBef>
            </a:pPr>
            <a:r>
              <a:rPr lang="en-US" sz="3200" b="1" dirty="0">
                <a:solidFill>
                  <a:srgbClr val="262A29"/>
                </a:solidFill>
                <a:latin typeface="Roboto"/>
              </a:rPr>
              <a:t>Concrete class</a:t>
            </a:r>
          </a:p>
        </p:txBody>
      </p:sp>
      <p:sp>
        <p:nvSpPr>
          <p:cNvPr id="34" name="TextBox 34"/>
          <p:cNvSpPr txBox="1"/>
          <p:nvPr/>
        </p:nvSpPr>
        <p:spPr>
          <a:xfrm>
            <a:off x="6776274" y="8228558"/>
            <a:ext cx="3512238" cy="504825"/>
          </a:xfrm>
          <a:prstGeom prst="rect">
            <a:avLst/>
          </a:prstGeom>
        </p:spPr>
        <p:txBody>
          <a:bodyPr wrap="square" lIns="0" tIns="0" rIns="0" bIns="0" rtlCol="0" anchor="t">
            <a:spAutoFit/>
          </a:bodyPr>
          <a:lstStyle/>
          <a:p>
            <a:pPr algn="ctr">
              <a:lnSpc>
                <a:spcPts val="3840"/>
              </a:lnSpc>
              <a:spcBef>
                <a:spcPct val="0"/>
              </a:spcBef>
            </a:pPr>
            <a:r>
              <a:rPr lang="en-US" sz="3200" b="1" dirty="0">
                <a:solidFill>
                  <a:srgbClr val="262A29"/>
                </a:solidFill>
                <a:latin typeface="Roboto"/>
              </a:rPr>
              <a:t>Instance method</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6E5CC"/>
        </a:solidFill>
        <a:effectLst/>
      </p:bgPr>
    </p:bg>
    <p:spTree>
      <p:nvGrpSpPr>
        <p:cNvPr id="1" name=""/>
        <p:cNvGrpSpPr/>
        <p:nvPr/>
      </p:nvGrpSpPr>
      <p:grpSpPr>
        <a:xfrm>
          <a:off x="0" y="0"/>
          <a:ext cx="0" cy="0"/>
          <a:chOff x="0" y="0"/>
          <a:chExt cx="0" cy="0"/>
        </a:xfrm>
      </p:grpSpPr>
      <p:sp>
        <p:nvSpPr>
          <p:cNvPr id="2" name="Freeform 2"/>
          <p:cNvSpPr/>
          <p:nvPr/>
        </p:nvSpPr>
        <p:spPr>
          <a:xfrm>
            <a:off x="-237308" y="1564902"/>
            <a:ext cx="19211116" cy="6679652"/>
          </a:xfrm>
          <a:custGeom>
            <a:avLst/>
            <a:gdLst/>
            <a:ahLst/>
            <a:cxnLst/>
            <a:rect l="l" t="t" r="r" b="b"/>
            <a:pathLst>
              <a:path w="19211116" h="6679652">
                <a:moveTo>
                  <a:pt x="0" y="0"/>
                </a:moveTo>
                <a:lnTo>
                  <a:pt x="19211116" y="0"/>
                </a:lnTo>
                <a:lnTo>
                  <a:pt x="19211116" y="6679652"/>
                </a:lnTo>
                <a:lnTo>
                  <a:pt x="0" y="667965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3" name="Freeform 3"/>
          <p:cNvSpPr/>
          <p:nvPr/>
        </p:nvSpPr>
        <p:spPr>
          <a:xfrm>
            <a:off x="-431974" y="6618400"/>
            <a:ext cx="5430134" cy="4566672"/>
          </a:xfrm>
          <a:custGeom>
            <a:avLst/>
            <a:gdLst/>
            <a:ahLst/>
            <a:cxnLst/>
            <a:rect l="l" t="t" r="r" b="b"/>
            <a:pathLst>
              <a:path w="5430134" h="4566672">
                <a:moveTo>
                  <a:pt x="0" y="0"/>
                </a:moveTo>
                <a:lnTo>
                  <a:pt x="5430134" y="0"/>
                </a:lnTo>
                <a:lnTo>
                  <a:pt x="5430134" y="4566672"/>
                </a:lnTo>
                <a:lnTo>
                  <a:pt x="0" y="456667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grpSp>
        <p:nvGrpSpPr>
          <p:cNvPr id="4" name="Group 4"/>
          <p:cNvGrpSpPr/>
          <p:nvPr/>
        </p:nvGrpSpPr>
        <p:grpSpPr>
          <a:xfrm rot="335208">
            <a:off x="12780294" y="6290168"/>
            <a:ext cx="5733274" cy="5223114"/>
            <a:chOff x="0" y="0"/>
            <a:chExt cx="7644365" cy="6964152"/>
          </a:xfrm>
        </p:grpSpPr>
        <p:sp>
          <p:nvSpPr>
            <p:cNvPr id="5" name="Freeform 5"/>
            <p:cNvSpPr/>
            <p:nvPr/>
          </p:nvSpPr>
          <p:spPr>
            <a:xfrm>
              <a:off x="0" y="0"/>
              <a:ext cx="7644384" cy="6964172"/>
            </a:xfrm>
            <a:custGeom>
              <a:avLst/>
              <a:gdLst/>
              <a:ahLst/>
              <a:cxnLst/>
              <a:rect l="l" t="t" r="r" b="b"/>
              <a:pathLst>
                <a:path w="7644384" h="6964172">
                  <a:moveTo>
                    <a:pt x="6121654" y="0"/>
                  </a:moveTo>
                  <a:lnTo>
                    <a:pt x="5377053" y="129667"/>
                  </a:lnTo>
                  <a:lnTo>
                    <a:pt x="4728591" y="1295908"/>
                  </a:lnTo>
                  <a:lnTo>
                    <a:pt x="4695952" y="2364232"/>
                  </a:lnTo>
                  <a:lnTo>
                    <a:pt x="4340479" y="2688971"/>
                  </a:lnTo>
                  <a:lnTo>
                    <a:pt x="3465322" y="3142361"/>
                  </a:lnTo>
                  <a:lnTo>
                    <a:pt x="3271266" y="3952240"/>
                  </a:lnTo>
                  <a:lnTo>
                    <a:pt x="2428621" y="4340479"/>
                  </a:lnTo>
                  <a:lnTo>
                    <a:pt x="1813814" y="3692017"/>
                  </a:lnTo>
                  <a:lnTo>
                    <a:pt x="874268" y="4178046"/>
                  </a:lnTo>
                  <a:lnTo>
                    <a:pt x="809879" y="4826508"/>
                  </a:lnTo>
                  <a:lnTo>
                    <a:pt x="0" y="5377053"/>
                  </a:lnTo>
                  <a:lnTo>
                    <a:pt x="518795" y="6964172"/>
                  </a:lnTo>
                  <a:lnTo>
                    <a:pt x="7644384" y="6121527"/>
                  </a:lnTo>
                  <a:lnTo>
                    <a:pt x="7158228" y="162433"/>
                  </a:lnTo>
                  <a:lnTo>
                    <a:pt x="6639433" y="65278"/>
                  </a:lnTo>
                  <a:lnTo>
                    <a:pt x="6121654" y="0"/>
                  </a:lnTo>
                  <a:close/>
                </a:path>
              </a:pathLst>
            </a:custGeom>
            <a:solidFill>
              <a:srgbClr val="504E31"/>
            </a:solidFill>
          </p:spPr>
          <p:txBody>
            <a:bodyPr/>
            <a:lstStyle/>
            <a:p>
              <a:endParaRPr lang="en-US"/>
            </a:p>
          </p:txBody>
        </p:sp>
      </p:grpSp>
      <p:sp>
        <p:nvSpPr>
          <p:cNvPr id="6" name="Freeform 6"/>
          <p:cNvSpPr/>
          <p:nvPr/>
        </p:nvSpPr>
        <p:spPr>
          <a:xfrm>
            <a:off x="-7350" y="8356752"/>
            <a:ext cx="18288072" cy="3639784"/>
          </a:xfrm>
          <a:custGeom>
            <a:avLst/>
            <a:gdLst/>
            <a:ahLst/>
            <a:cxnLst/>
            <a:rect l="l" t="t" r="r" b="b"/>
            <a:pathLst>
              <a:path w="18288072" h="3639784">
                <a:moveTo>
                  <a:pt x="0" y="0"/>
                </a:moveTo>
                <a:lnTo>
                  <a:pt x="18288072" y="0"/>
                </a:lnTo>
                <a:lnTo>
                  <a:pt x="18288072" y="3639784"/>
                </a:lnTo>
                <a:lnTo>
                  <a:pt x="0" y="363978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7" name="Freeform 7"/>
          <p:cNvSpPr/>
          <p:nvPr/>
        </p:nvSpPr>
        <p:spPr>
          <a:xfrm>
            <a:off x="14826122" y="7499768"/>
            <a:ext cx="3656576" cy="3060006"/>
          </a:xfrm>
          <a:custGeom>
            <a:avLst/>
            <a:gdLst/>
            <a:ahLst/>
            <a:cxnLst/>
            <a:rect l="l" t="t" r="r" b="b"/>
            <a:pathLst>
              <a:path w="3656576" h="3060006">
                <a:moveTo>
                  <a:pt x="0" y="0"/>
                </a:moveTo>
                <a:lnTo>
                  <a:pt x="3656576" y="0"/>
                </a:lnTo>
                <a:lnTo>
                  <a:pt x="3656576" y="3060006"/>
                </a:lnTo>
                <a:lnTo>
                  <a:pt x="0" y="3060006"/>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8" name="Freeform 8"/>
          <p:cNvSpPr/>
          <p:nvPr/>
        </p:nvSpPr>
        <p:spPr>
          <a:xfrm>
            <a:off x="-7350" y="9460604"/>
            <a:ext cx="18288084" cy="2461448"/>
          </a:xfrm>
          <a:custGeom>
            <a:avLst/>
            <a:gdLst/>
            <a:ahLst/>
            <a:cxnLst/>
            <a:rect l="l" t="t" r="r" b="b"/>
            <a:pathLst>
              <a:path w="18288084" h="2461448">
                <a:moveTo>
                  <a:pt x="0" y="0"/>
                </a:moveTo>
                <a:lnTo>
                  <a:pt x="18288084" y="0"/>
                </a:lnTo>
                <a:lnTo>
                  <a:pt x="18288084" y="2461448"/>
                </a:lnTo>
                <a:lnTo>
                  <a:pt x="0" y="2461448"/>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9" name="Freeform 9"/>
          <p:cNvSpPr/>
          <p:nvPr/>
        </p:nvSpPr>
        <p:spPr>
          <a:xfrm>
            <a:off x="2745287" y="-778508"/>
            <a:ext cx="20546446" cy="5369156"/>
          </a:xfrm>
          <a:custGeom>
            <a:avLst/>
            <a:gdLst/>
            <a:ahLst/>
            <a:cxnLst/>
            <a:rect l="l" t="t" r="r" b="b"/>
            <a:pathLst>
              <a:path w="20546446" h="5369156">
                <a:moveTo>
                  <a:pt x="0" y="0"/>
                </a:moveTo>
                <a:lnTo>
                  <a:pt x="20546446" y="0"/>
                </a:lnTo>
                <a:lnTo>
                  <a:pt x="20546446" y="5369156"/>
                </a:lnTo>
                <a:lnTo>
                  <a:pt x="0" y="5369156"/>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US"/>
          </a:p>
        </p:txBody>
      </p:sp>
      <p:sp>
        <p:nvSpPr>
          <p:cNvPr id="10" name="TextBox 10"/>
          <p:cNvSpPr txBox="1"/>
          <p:nvPr/>
        </p:nvSpPr>
        <p:spPr>
          <a:xfrm>
            <a:off x="5376825" y="673381"/>
            <a:ext cx="7534350" cy="991125"/>
          </a:xfrm>
          <a:prstGeom prst="rect">
            <a:avLst/>
          </a:prstGeom>
        </p:spPr>
        <p:txBody>
          <a:bodyPr lIns="0" tIns="0" rIns="0" bIns="0" rtlCol="0" anchor="t">
            <a:spAutoFit/>
          </a:bodyPr>
          <a:lstStyle/>
          <a:p>
            <a:pPr algn="ctr">
              <a:lnSpc>
                <a:spcPts val="7200"/>
              </a:lnSpc>
            </a:pPr>
            <a:r>
              <a:rPr lang="en-US" sz="6000">
                <a:solidFill>
                  <a:srgbClr val="262A29"/>
                </a:solidFill>
                <a:latin typeface="Arimo Bold"/>
              </a:rPr>
              <a:t>Table of contents</a:t>
            </a:r>
          </a:p>
        </p:txBody>
      </p:sp>
      <p:sp>
        <p:nvSpPr>
          <p:cNvPr id="11" name="TextBox 11"/>
          <p:cNvSpPr txBox="1"/>
          <p:nvPr/>
        </p:nvSpPr>
        <p:spPr>
          <a:xfrm>
            <a:off x="3474778" y="1983381"/>
            <a:ext cx="5272950" cy="609600"/>
          </a:xfrm>
          <a:prstGeom prst="rect">
            <a:avLst/>
          </a:prstGeom>
        </p:spPr>
        <p:txBody>
          <a:bodyPr lIns="0" tIns="0" rIns="0" bIns="0" rtlCol="0" anchor="t">
            <a:spAutoFit/>
          </a:bodyPr>
          <a:lstStyle/>
          <a:p>
            <a:pPr algn="l">
              <a:lnSpc>
                <a:spcPts val="4799"/>
              </a:lnSpc>
            </a:pPr>
            <a:r>
              <a:rPr lang="en-US" sz="3999">
                <a:solidFill>
                  <a:srgbClr val="262A29"/>
                </a:solidFill>
                <a:latin typeface="Arimo Bold"/>
              </a:rPr>
              <a:t>Introduction</a:t>
            </a:r>
          </a:p>
        </p:txBody>
      </p:sp>
      <p:sp>
        <p:nvSpPr>
          <p:cNvPr id="12" name="TextBox 12"/>
          <p:cNvSpPr txBox="1"/>
          <p:nvPr/>
        </p:nvSpPr>
        <p:spPr>
          <a:xfrm>
            <a:off x="3474778" y="2580354"/>
            <a:ext cx="5272950" cy="438150"/>
          </a:xfrm>
          <a:prstGeom prst="rect">
            <a:avLst/>
          </a:prstGeom>
        </p:spPr>
        <p:txBody>
          <a:bodyPr lIns="0" tIns="0" rIns="0" bIns="0" rtlCol="0" anchor="t">
            <a:spAutoFit/>
          </a:bodyPr>
          <a:lstStyle/>
          <a:p>
            <a:pPr algn="l">
              <a:lnSpc>
                <a:spcPts val="3359"/>
              </a:lnSpc>
            </a:pPr>
            <a:r>
              <a:rPr lang="en-US" sz="2799">
                <a:solidFill>
                  <a:srgbClr val="262A29"/>
                </a:solidFill>
                <a:latin typeface="Roboto"/>
              </a:rPr>
              <a:t>Overview of the game project</a:t>
            </a:r>
          </a:p>
        </p:txBody>
      </p:sp>
      <p:sp>
        <p:nvSpPr>
          <p:cNvPr id="13" name="Freeform 13"/>
          <p:cNvSpPr/>
          <p:nvPr/>
        </p:nvSpPr>
        <p:spPr>
          <a:xfrm>
            <a:off x="1211802" y="1906070"/>
            <a:ext cx="2417733" cy="1728108"/>
          </a:xfrm>
          <a:custGeom>
            <a:avLst/>
            <a:gdLst/>
            <a:ahLst/>
            <a:cxnLst/>
            <a:rect l="l" t="t" r="r" b="b"/>
            <a:pathLst>
              <a:path w="2417733" h="1728108">
                <a:moveTo>
                  <a:pt x="0" y="0"/>
                </a:moveTo>
                <a:lnTo>
                  <a:pt x="2417733" y="0"/>
                </a:lnTo>
                <a:lnTo>
                  <a:pt x="2417733" y="1728108"/>
                </a:lnTo>
                <a:lnTo>
                  <a:pt x="0" y="1728108"/>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en-US"/>
          </a:p>
        </p:txBody>
      </p:sp>
      <p:sp>
        <p:nvSpPr>
          <p:cNvPr id="14" name="TextBox 14"/>
          <p:cNvSpPr txBox="1"/>
          <p:nvPr/>
        </p:nvSpPr>
        <p:spPr>
          <a:xfrm>
            <a:off x="1827255" y="2264369"/>
            <a:ext cx="1068150" cy="847725"/>
          </a:xfrm>
          <a:prstGeom prst="rect">
            <a:avLst/>
          </a:prstGeom>
        </p:spPr>
        <p:txBody>
          <a:bodyPr lIns="0" tIns="0" rIns="0" bIns="0" rtlCol="0" anchor="t">
            <a:spAutoFit/>
          </a:bodyPr>
          <a:lstStyle/>
          <a:p>
            <a:pPr algn="ctr">
              <a:lnSpc>
                <a:spcPts val="6480"/>
              </a:lnSpc>
            </a:pPr>
            <a:r>
              <a:rPr lang="en-US" sz="5400">
                <a:solidFill>
                  <a:srgbClr val="262A29"/>
                </a:solidFill>
                <a:latin typeface="Arimo Bold"/>
              </a:rPr>
              <a:t>01</a:t>
            </a:r>
          </a:p>
        </p:txBody>
      </p:sp>
      <p:grpSp>
        <p:nvGrpSpPr>
          <p:cNvPr id="15" name="Group 15"/>
          <p:cNvGrpSpPr/>
          <p:nvPr/>
        </p:nvGrpSpPr>
        <p:grpSpPr>
          <a:xfrm>
            <a:off x="9368250" y="1838465"/>
            <a:ext cx="8001838" cy="1728108"/>
            <a:chOff x="0" y="0"/>
            <a:chExt cx="10669117" cy="2304144"/>
          </a:xfrm>
        </p:grpSpPr>
        <p:sp>
          <p:nvSpPr>
            <p:cNvPr id="16" name="TextBox 16"/>
            <p:cNvSpPr txBox="1"/>
            <p:nvPr/>
          </p:nvSpPr>
          <p:spPr>
            <a:xfrm>
              <a:off x="3020672" y="131182"/>
              <a:ext cx="7648445" cy="831850"/>
            </a:xfrm>
            <a:prstGeom prst="rect">
              <a:avLst/>
            </a:prstGeom>
          </p:spPr>
          <p:txBody>
            <a:bodyPr lIns="0" tIns="0" rIns="0" bIns="0" rtlCol="0" anchor="t">
              <a:spAutoFit/>
            </a:bodyPr>
            <a:lstStyle/>
            <a:p>
              <a:pPr algn="l">
                <a:lnSpc>
                  <a:spcPts val="4800"/>
                </a:lnSpc>
              </a:pPr>
              <a:r>
                <a:rPr lang="en-US" sz="4000">
                  <a:solidFill>
                    <a:srgbClr val="262A29"/>
                  </a:solidFill>
                  <a:latin typeface="Arimo Bold"/>
                </a:rPr>
                <a:t>Demo</a:t>
              </a:r>
            </a:p>
          </p:txBody>
        </p:sp>
        <p:sp>
          <p:nvSpPr>
            <p:cNvPr id="17" name="TextBox 17"/>
            <p:cNvSpPr txBox="1"/>
            <p:nvPr/>
          </p:nvSpPr>
          <p:spPr>
            <a:xfrm>
              <a:off x="3020672" y="853622"/>
              <a:ext cx="7030600" cy="1136650"/>
            </a:xfrm>
            <a:prstGeom prst="rect">
              <a:avLst/>
            </a:prstGeom>
          </p:spPr>
          <p:txBody>
            <a:bodyPr lIns="0" tIns="0" rIns="0" bIns="0" rtlCol="0" anchor="t">
              <a:spAutoFit/>
            </a:bodyPr>
            <a:lstStyle/>
            <a:p>
              <a:pPr algn="l">
                <a:lnSpc>
                  <a:spcPts val="3359"/>
                </a:lnSpc>
              </a:pPr>
              <a:r>
                <a:rPr lang="en-US" sz="2799">
                  <a:solidFill>
                    <a:srgbClr val="262A29"/>
                  </a:solidFill>
                  <a:latin typeface="Roboto"/>
                </a:rPr>
                <a:t>Code, demonstration videos and instructions</a:t>
              </a:r>
            </a:p>
          </p:txBody>
        </p:sp>
        <p:sp>
          <p:nvSpPr>
            <p:cNvPr id="18" name="Freeform 18"/>
            <p:cNvSpPr/>
            <p:nvPr/>
          </p:nvSpPr>
          <p:spPr>
            <a:xfrm>
              <a:off x="0" y="0"/>
              <a:ext cx="3223644" cy="2304144"/>
            </a:xfrm>
            <a:custGeom>
              <a:avLst/>
              <a:gdLst/>
              <a:ahLst/>
              <a:cxnLst/>
              <a:rect l="l" t="t" r="r" b="b"/>
              <a:pathLst>
                <a:path w="3223644" h="2304144">
                  <a:moveTo>
                    <a:pt x="0" y="0"/>
                  </a:moveTo>
                  <a:lnTo>
                    <a:pt x="3223644" y="0"/>
                  </a:lnTo>
                  <a:lnTo>
                    <a:pt x="3223644" y="2304144"/>
                  </a:lnTo>
                  <a:lnTo>
                    <a:pt x="0" y="2304144"/>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en-US"/>
            </a:p>
          </p:txBody>
        </p:sp>
        <p:sp>
          <p:nvSpPr>
            <p:cNvPr id="19" name="TextBox 19"/>
            <p:cNvSpPr txBox="1"/>
            <p:nvPr/>
          </p:nvSpPr>
          <p:spPr>
            <a:xfrm>
              <a:off x="820604" y="487257"/>
              <a:ext cx="1424200" cy="1120775"/>
            </a:xfrm>
            <a:prstGeom prst="rect">
              <a:avLst/>
            </a:prstGeom>
          </p:spPr>
          <p:txBody>
            <a:bodyPr lIns="0" tIns="0" rIns="0" bIns="0" rtlCol="0" anchor="t">
              <a:spAutoFit/>
            </a:bodyPr>
            <a:lstStyle/>
            <a:p>
              <a:pPr algn="ctr">
                <a:lnSpc>
                  <a:spcPts val="6480"/>
                </a:lnSpc>
              </a:pPr>
              <a:r>
                <a:rPr lang="en-US" sz="5400">
                  <a:solidFill>
                    <a:srgbClr val="262A29"/>
                  </a:solidFill>
                  <a:latin typeface="Arimo Bold"/>
                </a:rPr>
                <a:t>02</a:t>
              </a:r>
            </a:p>
          </p:txBody>
        </p:sp>
      </p:grpSp>
      <p:sp>
        <p:nvSpPr>
          <p:cNvPr id="20" name="TextBox 20"/>
          <p:cNvSpPr txBox="1"/>
          <p:nvPr/>
        </p:nvSpPr>
        <p:spPr>
          <a:xfrm>
            <a:off x="3477306" y="4261202"/>
            <a:ext cx="5736334" cy="628650"/>
          </a:xfrm>
          <a:prstGeom prst="rect">
            <a:avLst/>
          </a:prstGeom>
        </p:spPr>
        <p:txBody>
          <a:bodyPr lIns="0" tIns="0" rIns="0" bIns="0" rtlCol="0" anchor="t">
            <a:spAutoFit/>
          </a:bodyPr>
          <a:lstStyle/>
          <a:p>
            <a:pPr algn="l">
              <a:lnSpc>
                <a:spcPts val="4800"/>
              </a:lnSpc>
            </a:pPr>
            <a:r>
              <a:rPr lang="en-US" sz="4000">
                <a:solidFill>
                  <a:srgbClr val="262A29"/>
                </a:solidFill>
                <a:latin typeface="Arimo Bold"/>
              </a:rPr>
              <a:t>Software Requirements</a:t>
            </a:r>
          </a:p>
        </p:txBody>
      </p:sp>
      <p:sp>
        <p:nvSpPr>
          <p:cNvPr id="21" name="TextBox 21"/>
          <p:cNvSpPr txBox="1"/>
          <p:nvPr/>
        </p:nvSpPr>
        <p:spPr>
          <a:xfrm>
            <a:off x="3477306" y="4803032"/>
            <a:ext cx="5272950" cy="857250"/>
          </a:xfrm>
          <a:prstGeom prst="rect">
            <a:avLst/>
          </a:prstGeom>
        </p:spPr>
        <p:txBody>
          <a:bodyPr lIns="0" tIns="0" rIns="0" bIns="0" rtlCol="0" anchor="t">
            <a:spAutoFit/>
          </a:bodyPr>
          <a:lstStyle/>
          <a:p>
            <a:pPr algn="l">
              <a:lnSpc>
                <a:spcPts val="3359"/>
              </a:lnSpc>
            </a:pPr>
            <a:r>
              <a:rPr lang="en-US" sz="2799">
                <a:solidFill>
                  <a:srgbClr val="262A29"/>
                </a:solidFill>
                <a:latin typeface="Roboto"/>
              </a:rPr>
              <a:t>Analysis of needs, tools, and use cases</a:t>
            </a:r>
          </a:p>
        </p:txBody>
      </p:sp>
      <p:sp>
        <p:nvSpPr>
          <p:cNvPr id="22" name="Freeform 22"/>
          <p:cNvSpPr/>
          <p:nvPr/>
        </p:nvSpPr>
        <p:spPr>
          <a:xfrm>
            <a:off x="1211802" y="4167578"/>
            <a:ext cx="2417733" cy="1728108"/>
          </a:xfrm>
          <a:custGeom>
            <a:avLst/>
            <a:gdLst/>
            <a:ahLst/>
            <a:cxnLst/>
            <a:rect l="l" t="t" r="r" b="b"/>
            <a:pathLst>
              <a:path w="2417733" h="1728108">
                <a:moveTo>
                  <a:pt x="0" y="0"/>
                </a:moveTo>
                <a:lnTo>
                  <a:pt x="2417733" y="0"/>
                </a:lnTo>
                <a:lnTo>
                  <a:pt x="2417733" y="1728108"/>
                </a:lnTo>
                <a:lnTo>
                  <a:pt x="0" y="1728108"/>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en-US"/>
          </a:p>
        </p:txBody>
      </p:sp>
      <p:sp>
        <p:nvSpPr>
          <p:cNvPr id="23" name="TextBox 23"/>
          <p:cNvSpPr txBox="1"/>
          <p:nvPr/>
        </p:nvSpPr>
        <p:spPr>
          <a:xfrm>
            <a:off x="1827255" y="4525877"/>
            <a:ext cx="1068150" cy="847725"/>
          </a:xfrm>
          <a:prstGeom prst="rect">
            <a:avLst/>
          </a:prstGeom>
        </p:spPr>
        <p:txBody>
          <a:bodyPr lIns="0" tIns="0" rIns="0" bIns="0" rtlCol="0" anchor="t">
            <a:spAutoFit/>
          </a:bodyPr>
          <a:lstStyle/>
          <a:p>
            <a:pPr algn="ctr">
              <a:lnSpc>
                <a:spcPts val="6480"/>
              </a:lnSpc>
            </a:pPr>
            <a:r>
              <a:rPr lang="en-US" sz="5400">
                <a:solidFill>
                  <a:srgbClr val="262A29"/>
                </a:solidFill>
                <a:latin typeface="Arimo Bold"/>
              </a:rPr>
              <a:t>03</a:t>
            </a:r>
          </a:p>
        </p:txBody>
      </p:sp>
      <p:grpSp>
        <p:nvGrpSpPr>
          <p:cNvPr id="24" name="Group 24"/>
          <p:cNvGrpSpPr/>
          <p:nvPr/>
        </p:nvGrpSpPr>
        <p:grpSpPr>
          <a:xfrm>
            <a:off x="9368250" y="4099973"/>
            <a:ext cx="8960934" cy="1728108"/>
            <a:chOff x="0" y="0"/>
            <a:chExt cx="11947913" cy="2304144"/>
          </a:xfrm>
        </p:grpSpPr>
        <p:sp>
          <p:nvSpPr>
            <p:cNvPr id="25" name="TextBox 25"/>
            <p:cNvSpPr txBox="1"/>
            <p:nvPr/>
          </p:nvSpPr>
          <p:spPr>
            <a:xfrm>
              <a:off x="3020672" y="131182"/>
              <a:ext cx="8927241" cy="831850"/>
            </a:xfrm>
            <a:prstGeom prst="rect">
              <a:avLst/>
            </a:prstGeom>
          </p:spPr>
          <p:txBody>
            <a:bodyPr lIns="0" tIns="0" rIns="0" bIns="0" rtlCol="0" anchor="t">
              <a:spAutoFit/>
            </a:bodyPr>
            <a:lstStyle/>
            <a:p>
              <a:pPr algn="l">
                <a:lnSpc>
                  <a:spcPts val="4800"/>
                </a:lnSpc>
              </a:pPr>
              <a:r>
                <a:rPr lang="en-US" sz="4000">
                  <a:solidFill>
                    <a:srgbClr val="262A29"/>
                  </a:solidFill>
                  <a:latin typeface="Arimo Bold"/>
                </a:rPr>
                <a:t>UI Design</a:t>
              </a:r>
            </a:p>
          </p:txBody>
        </p:sp>
        <p:sp>
          <p:nvSpPr>
            <p:cNvPr id="26" name="TextBox 26"/>
            <p:cNvSpPr txBox="1"/>
            <p:nvPr/>
          </p:nvSpPr>
          <p:spPr>
            <a:xfrm>
              <a:off x="3020672" y="943982"/>
              <a:ext cx="7030600" cy="1136650"/>
            </a:xfrm>
            <a:prstGeom prst="rect">
              <a:avLst/>
            </a:prstGeom>
          </p:spPr>
          <p:txBody>
            <a:bodyPr lIns="0" tIns="0" rIns="0" bIns="0" rtlCol="0" anchor="t">
              <a:spAutoFit/>
            </a:bodyPr>
            <a:lstStyle/>
            <a:p>
              <a:pPr algn="l">
                <a:lnSpc>
                  <a:spcPts val="3359"/>
                </a:lnSpc>
              </a:pPr>
              <a:r>
                <a:rPr lang="en-US" sz="2799">
                  <a:solidFill>
                    <a:srgbClr val="262A29"/>
                  </a:solidFill>
                  <a:latin typeface="Roboto"/>
                </a:rPr>
                <a:t>Overview of game architecture and core functionalities</a:t>
              </a:r>
            </a:p>
          </p:txBody>
        </p:sp>
        <p:sp>
          <p:nvSpPr>
            <p:cNvPr id="27" name="Freeform 27"/>
            <p:cNvSpPr/>
            <p:nvPr/>
          </p:nvSpPr>
          <p:spPr>
            <a:xfrm>
              <a:off x="0" y="0"/>
              <a:ext cx="3223644" cy="2304144"/>
            </a:xfrm>
            <a:custGeom>
              <a:avLst/>
              <a:gdLst/>
              <a:ahLst/>
              <a:cxnLst/>
              <a:rect l="l" t="t" r="r" b="b"/>
              <a:pathLst>
                <a:path w="3223644" h="2304144">
                  <a:moveTo>
                    <a:pt x="0" y="0"/>
                  </a:moveTo>
                  <a:lnTo>
                    <a:pt x="3223644" y="0"/>
                  </a:lnTo>
                  <a:lnTo>
                    <a:pt x="3223644" y="2304144"/>
                  </a:lnTo>
                  <a:lnTo>
                    <a:pt x="0" y="2304144"/>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en-US"/>
            </a:p>
          </p:txBody>
        </p:sp>
        <p:sp>
          <p:nvSpPr>
            <p:cNvPr id="28" name="TextBox 28"/>
            <p:cNvSpPr txBox="1"/>
            <p:nvPr/>
          </p:nvSpPr>
          <p:spPr>
            <a:xfrm>
              <a:off x="820604" y="487257"/>
              <a:ext cx="1424200" cy="1120775"/>
            </a:xfrm>
            <a:prstGeom prst="rect">
              <a:avLst/>
            </a:prstGeom>
          </p:spPr>
          <p:txBody>
            <a:bodyPr lIns="0" tIns="0" rIns="0" bIns="0" rtlCol="0" anchor="t">
              <a:spAutoFit/>
            </a:bodyPr>
            <a:lstStyle/>
            <a:p>
              <a:pPr algn="ctr">
                <a:lnSpc>
                  <a:spcPts val="6480"/>
                </a:lnSpc>
              </a:pPr>
              <a:r>
                <a:rPr lang="en-US" sz="5400">
                  <a:solidFill>
                    <a:srgbClr val="262A29"/>
                  </a:solidFill>
                  <a:latin typeface="Arimo Bold"/>
                </a:rPr>
                <a:t>04</a:t>
              </a:r>
            </a:p>
          </p:txBody>
        </p:sp>
      </p:grpSp>
      <p:grpSp>
        <p:nvGrpSpPr>
          <p:cNvPr id="29" name="Group 29"/>
          <p:cNvGrpSpPr/>
          <p:nvPr/>
        </p:nvGrpSpPr>
        <p:grpSpPr>
          <a:xfrm>
            <a:off x="6111253" y="6228362"/>
            <a:ext cx="8001838" cy="1728108"/>
            <a:chOff x="0" y="0"/>
            <a:chExt cx="10669117" cy="2304144"/>
          </a:xfrm>
        </p:grpSpPr>
        <p:sp>
          <p:nvSpPr>
            <p:cNvPr id="30" name="Freeform 30"/>
            <p:cNvSpPr/>
            <p:nvPr/>
          </p:nvSpPr>
          <p:spPr>
            <a:xfrm>
              <a:off x="0" y="0"/>
              <a:ext cx="3223644" cy="2304144"/>
            </a:xfrm>
            <a:custGeom>
              <a:avLst/>
              <a:gdLst/>
              <a:ahLst/>
              <a:cxnLst/>
              <a:rect l="l" t="t" r="r" b="b"/>
              <a:pathLst>
                <a:path w="3223644" h="2304144">
                  <a:moveTo>
                    <a:pt x="0" y="0"/>
                  </a:moveTo>
                  <a:lnTo>
                    <a:pt x="3223644" y="0"/>
                  </a:lnTo>
                  <a:lnTo>
                    <a:pt x="3223644" y="2304144"/>
                  </a:lnTo>
                  <a:lnTo>
                    <a:pt x="0" y="2304144"/>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en-US"/>
            </a:p>
          </p:txBody>
        </p:sp>
        <p:sp>
          <p:nvSpPr>
            <p:cNvPr id="31" name="TextBox 31"/>
            <p:cNvSpPr txBox="1"/>
            <p:nvPr/>
          </p:nvSpPr>
          <p:spPr>
            <a:xfrm>
              <a:off x="3020672" y="131182"/>
              <a:ext cx="7648445" cy="831850"/>
            </a:xfrm>
            <a:prstGeom prst="rect">
              <a:avLst/>
            </a:prstGeom>
          </p:spPr>
          <p:txBody>
            <a:bodyPr lIns="0" tIns="0" rIns="0" bIns="0" rtlCol="0" anchor="t">
              <a:spAutoFit/>
            </a:bodyPr>
            <a:lstStyle/>
            <a:p>
              <a:pPr algn="l">
                <a:lnSpc>
                  <a:spcPts val="4800"/>
                </a:lnSpc>
              </a:pPr>
              <a:r>
                <a:rPr lang="en-US" sz="4000">
                  <a:solidFill>
                    <a:srgbClr val="262A29"/>
                  </a:solidFill>
                  <a:latin typeface="Arimo Bold"/>
                </a:rPr>
                <a:t>Experience</a:t>
              </a:r>
            </a:p>
          </p:txBody>
        </p:sp>
        <p:sp>
          <p:nvSpPr>
            <p:cNvPr id="32" name="TextBox 32"/>
            <p:cNvSpPr txBox="1"/>
            <p:nvPr/>
          </p:nvSpPr>
          <p:spPr>
            <a:xfrm>
              <a:off x="3020672" y="1030182"/>
              <a:ext cx="7030600" cy="577850"/>
            </a:xfrm>
            <a:prstGeom prst="rect">
              <a:avLst/>
            </a:prstGeom>
          </p:spPr>
          <p:txBody>
            <a:bodyPr lIns="0" tIns="0" rIns="0" bIns="0" rtlCol="0" anchor="t">
              <a:spAutoFit/>
            </a:bodyPr>
            <a:lstStyle/>
            <a:p>
              <a:pPr algn="l">
                <a:lnSpc>
                  <a:spcPts val="3359"/>
                </a:lnSpc>
              </a:pPr>
              <a:r>
                <a:rPr lang="en-US" sz="2799">
                  <a:solidFill>
                    <a:srgbClr val="262A29"/>
                  </a:solidFill>
                  <a:latin typeface="Roboto"/>
                </a:rPr>
                <a:t>Project experience</a:t>
              </a:r>
            </a:p>
          </p:txBody>
        </p:sp>
        <p:sp>
          <p:nvSpPr>
            <p:cNvPr id="33" name="TextBox 33"/>
            <p:cNvSpPr txBox="1"/>
            <p:nvPr/>
          </p:nvSpPr>
          <p:spPr>
            <a:xfrm>
              <a:off x="820604" y="487257"/>
              <a:ext cx="1424200" cy="1120775"/>
            </a:xfrm>
            <a:prstGeom prst="rect">
              <a:avLst/>
            </a:prstGeom>
          </p:spPr>
          <p:txBody>
            <a:bodyPr lIns="0" tIns="0" rIns="0" bIns="0" rtlCol="0" anchor="t">
              <a:spAutoFit/>
            </a:bodyPr>
            <a:lstStyle/>
            <a:p>
              <a:pPr algn="ctr">
                <a:lnSpc>
                  <a:spcPts val="6480"/>
                </a:lnSpc>
              </a:pPr>
              <a:r>
                <a:rPr lang="en-US" sz="5400">
                  <a:solidFill>
                    <a:srgbClr val="262A29"/>
                  </a:solidFill>
                  <a:latin typeface="Arimo Bold"/>
                </a:rPr>
                <a:t>05</a:t>
              </a:r>
            </a:p>
          </p:txBody>
        </p:sp>
      </p:grpSp>
      <p:sp>
        <p:nvSpPr>
          <p:cNvPr id="34" name="Freeform 34"/>
          <p:cNvSpPr/>
          <p:nvPr/>
        </p:nvSpPr>
        <p:spPr>
          <a:xfrm>
            <a:off x="-2677044" y="6219536"/>
            <a:ext cx="24639406" cy="6438720"/>
          </a:xfrm>
          <a:custGeom>
            <a:avLst/>
            <a:gdLst/>
            <a:ahLst/>
            <a:cxnLst/>
            <a:rect l="l" t="t" r="r" b="b"/>
            <a:pathLst>
              <a:path w="24639406" h="6438720">
                <a:moveTo>
                  <a:pt x="0" y="0"/>
                </a:moveTo>
                <a:lnTo>
                  <a:pt x="24639406" y="0"/>
                </a:lnTo>
                <a:lnTo>
                  <a:pt x="24639406" y="6438720"/>
                </a:lnTo>
                <a:lnTo>
                  <a:pt x="0" y="6438720"/>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6E5CC"/>
        </a:solidFill>
        <a:effectLst/>
      </p:bgPr>
    </p:bg>
    <p:spTree>
      <p:nvGrpSpPr>
        <p:cNvPr id="1" name=""/>
        <p:cNvGrpSpPr/>
        <p:nvPr/>
      </p:nvGrpSpPr>
      <p:grpSpPr>
        <a:xfrm>
          <a:off x="0" y="0"/>
          <a:ext cx="0" cy="0"/>
          <a:chOff x="0" y="0"/>
          <a:chExt cx="0" cy="0"/>
        </a:xfrm>
      </p:grpSpPr>
      <p:sp>
        <p:nvSpPr>
          <p:cNvPr id="2" name="Freeform 2"/>
          <p:cNvSpPr/>
          <p:nvPr/>
        </p:nvSpPr>
        <p:spPr>
          <a:xfrm>
            <a:off x="272478" y="1540426"/>
            <a:ext cx="19211116" cy="6679652"/>
          </a:xfrm>
          <a:custGeom>
            <a:avLst/>
            <a:gdLst/>
            <a:ahLst/>
            <a:cxnLst/>
            <a:rect l="l" t="t" r="r" b="b"/>
            <a:pathLst>
              <a:path w="19211116" h="6679652">
                <a:moveTo>
                  <a:pt x="0" y="0"/>
                </a:moveTo>
                <a:lnTo>
                  <a:pt x="19211116" y="0"/>
                </a:lnTo>
                <a:lnTo>
                  <a:pt x="19211116" y="6679652"/>
                </a:lnTo>
                <a:lnTo>
                  <a:pt x="0" y="667965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3" name="Freeform 3"/>
          <p:cNvSpPr/>
          <p:nvPr/>
        </p:nvSpPr>
        <p:spPr>
          <a:xfrm>
            <a:off x="408036" y="234140"/>
            <a:ext cx="18192954" cy="5792346"/>
          </a:xfrm>
          <a:custGeom>
            <a:avLst/>
            <a:gdLst/>
            <a:ahLst/>
            <a:cxnLst/>
            <a:rect l="l" t="t" r="r" b="b"/>
            <a:pathLst>
              <a:path w="18192954" h="5792346">
                <a:moveTo>
                  <a:pt x="0" y="0"/>
                </a:moveTo>
                <a:lnTo>
                  <a:pt x="18192954" y="0"/>
                </a:lnTo>
                <a:lnTo>
                  <a:pt x="18192954" y="5792346"/>
                </a:lnTo>
                <a:lnTo>
                  <a:pt x="0" y="579234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grpSp>
        <p:nvGrpSpPr>
          <p:cNvPr id="4" name="Group 4"/>
          <p:cNvGrpSpPr/>
          <p:nvPr/>
        </p:nvGrpSpPr>
        <p:grpSpPr>
          <a:xfrm>
            <a:off x="4066046" y="510252"/>
            <a:ext cx="3650180" cy="1003768"/>
            <a:chOff x="0" y="0"/>
            <a:chExt cx="4866907" cy="1338357"/>
          </a:xfrm>
        </p:grpSpPr>
        <p:sp>
          <p:nvSpPr>
            <p:cNvPr id="5" name="Freeform 5"/>
            <p:cNvSpPr/>
            <p:nvPr/>
          </p:nvSpPr>
          <p:spPr>
            <a:xfrm>
              <a:off x="0" y="0"/>
              <a:ext cx="4867021" cy="1338199"/>
            </a:xfrm>
            <a:custGeom>
              <a:avLst/>
              <a:gdLst/>
              <a:ahLst/>
              <a:cxnLst/>
              <a:rect l="l" t="t" r="r" b="b"/>
              <a:pathLst>
                <a:path w="4867021" h="1338199">
                  <a:moveTo>
                    <a:pt x="2975229" y="0"/>
                  </a:moveTo>
                  <a:cubicBezTo>
                    <a:pt x="3166491" y="106680"/>
                    <a:pt x="3273171" y="233426"/>
                    <a:pt x="3273171" y="233426"/>
                  </a:cubicBezTo>
                  <a:lnTo>
                    <a:pt x="3336544" y="785876"/>
                  </a:lnTo>
                  <a:cubicBezTo>
                    <a:pt x="3437001" y="840867"/>
                    <a:pt x="3537585" y="856488"/>
                    <a:pt x="3619754" y="856488"/>
                  </a:cubicBezTo>
                  <a:cubicBezTo>
                    <a:pt x="3728339" y="856488"/>
                    <a:pt x="3804412" y="829183"/>
                    <a:pt x="3804412" y="829183"/>
                  </a:cubicBezTo>
                  <a:lnTo>
                    <a:pt x="4144518" y="955929"/>
                  </a:lnTo>
                  <a:lnTo>
                    <a:pt x="4420235" y="1169162"/>
                  </a:lnTo>
                  <a:lnTo>
                    <a:pt x="4867021" y="1317117"/>
                  </a:lnTo>
                  <a:lnTo>
                    <a:pt x="3910203" y="1338199"/>
                  </a:lnTo>
                  <a:lnTo>
                    <a:pt x="0" y="1338199"/>
                  </a:lnTo>
                  <a:lnTo>
                    <a:pt x="1530350" y="1189355"/>
                  </a:lnTo>
                  <a:lnTo>
                    <a:pt x="1657096" y="892429"/>
                  </a:lnTo>
                  <a:lnTo>
                    <a:pt x="1891538" y="679196"/>
                  </a:lnTo>
                  <a:lnTo>
                    <a:pt x="2210562" y="658114"/>
                  </a:lnTo>
                  <a:lnTo>
                    <a:pt x="2592832" y="254508"/>
                  </a:lnTo>
                  <a:lnTo>
                    <a:pt x="2975229" y="0"/>
                  </a:lnTo>
                  <a:close/>
                </a:path>
              </a:pathLst>
            </a:custGeom>
            <a:solidFill>
              <a:srgbClr val="FFFBF0"/>
            </a:solidFill>
          </p:spPr>
          <p:txBody>
            <a:bodyPr/>
            <a:lstStyle/>
            <a:p>
              <a:endParaRPr lang="en-US"/>
            </a:p>
          </p:txBody>
        </p:sp>
      </p:grpSp>
      <p:sp>
        <p:nvSpPr>
          <p:cNvPr id="6" name="Freeform 6"/>
          <p:cNvSpPr/>
          <p:nvPr/>
        </p:nvSpPr>
        <p:spPr>
          <a:xfrm>
            <a:off x="-32498" y="8246550"/>
            <a:ext cx="18259022" cy="2225678"/>
          </a:xfrm>
          <a:custGeom>
            <a:avLst/>
            <a:gdLst/>
            <a:ahLst/>
            <a:cxnLst/>
            <a:rect l="l" t="t" r="r" b="b"/>
            <a:pathLst>
              <a:path w="18259022" h="2225678">
                <a:moveTo>
                  <a:pt x="0" y="0"/>
                </a:moveTo>
                <a:lnTo>
                  <a:pt x="18259022" y="0"/>
                </a:lnTo>
                <a:lnTo>
                  <a:pt x="18259022" y="2225678"/>
                </a:lnTo>
                <a:lnTo>
                  <a:pt x="0" y="222567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7" name="Freeform 7"/>
          <p:cNvSpPr/>
          <p:nvPr/>
        </p:nvSpPr>
        <p:spPr>
          <a:xfrm>
            <a:off x="3662452" y="6140754"/>
            <a:ext cx="4497305" cy="4293600"/>
          </a:xfrm>
          <a:custGeom>
            <a:avLst/>
            <a:gdLst/>
            <a:ahLst/>
            <a:cxnLst/>
            <a:rect l="l" t="t" r="r" b="b"/>
            <a:pathLst>
              <a:path w="4497305" h="4293600">
                <a:moveTo>
                  <a:pt x="0" y="0"/>
                </a:moveTo>
                <a:lnTo>
                  <a:pt x="4497304" y="0"/>
                </a:lnTo>
                <a:lnTo>
                  <a:pt x="4497304" y="4293600"/>
                </a:lnTo>
                <a:lnTo>
                  <a:pt x="0" y="429360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8" name="Freeform 8"/>
          <p:cNvSpPr/>
          <p:nvPr/>
        </p:nvSpPr>
        <p:spPr>
          <a:xfrm>
            <a:off x="13960490" y="7432308"/>
            <a:ext cx="4327510" cy="3611372"/>
          </a:xfrm>
          <a:custGeom>
            <a:avLst/>
            <a:gdLst/>
            <a:ahLst/>
            <a:cxnLst/>
            <a:rect l="l" t="t" r="r" b="b"/>
            <a:pathLst>
              <a:path w="4327510" h="3611372">
                <a:moveTo>
                  <a:pt x="0" y="0"/>
                </a:moveTo>
                <a:lnTo>
                  <a:pt x="4327510" y="0"/>
                </a:lnTo>
                <a:lnTo>
                  <a:pt x="4327510" y="3611372"/>
                </a:lnTo>
                <a:lnTo>
                  <a:pt x="0" y="3611372"/>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9" name="Freeform 9"/>
          <p:cNvSpPr/>
          <p:nvPr/>
        </p:nvSpPr>
        <p:spPr>
          <a:xfrm>
            <a:off x="11187439" y="6294048"/>
            <a:ext cx="4557587" cy="4449751"/>
          </a:xfrm>
          <a:custGeom>
            <a:avLst/>
            <a:gdLst/>
            <a:ahLst/>
            <a:cxnLst/>
            <a:rect l="l" t="t" r="r" b="b"/>
            <a:pathLst>
              <a:path w="4557587" h="4449751">
                <a:moveTo>
                  <a:pt x="0" y="0"/>
                </a:moveTo>
                <a:lnTo>
                  <a:pt x="4557586" y="0"/>
                </a:lnTo>
                <a:lnTo>
                  <a:pt x="4557586" y="4449750"/>
                </a:lnTo>
                <a:lnTo>
                  <a:pt x="0" y="4449750"/>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US"/>
          </a:p>
        </p:txBody>
      </p:sp>
      <p:sp>
        <p:nvSpPr>
          <p:cNvPr id="10" name="Freeform 10"/>
          <p:cNvSpPr/>
          <p:nvPr/>
        </p:nvSpPr>
        <p:spPr>
          <a:xfrm>
            <a:off x="-1766462" y="4633214"/>
            <a:ext cx="6978354" cy="5236848"/>
          </a:xfrm>
          <a:custGeom>
            <a:avLst/>
            <a:gdLst/>
            <a:ahLst/>
            <a:cxnLst/>
            <a:rect l="l" t="t" r="r" b="b"/>
            <a:pathLst>
              <a:path w="6978354" h="5236848">
                <a:moveTo>
                  <a:pt x="0" y="0"/>
                </a:moveTo>
                <a:lnTo>
                  <a:pt x="6978354" y="0"/>
                </a:lnTo>
                <a:lnTo>
                  <a:pt x="6978354" y="5236848"/>
                </a:lnTo>
                <a:lnTo>
                  <a:pt x="0" y="5236848"/>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en-US"/>
          </a:p>
        </p:txBody>
      </p:sp>
      <p:sp>
        <p:nvSpPr>
          <p:cNvPr id="11" name="Freeform 11"/>
          <p:cNvSpPr/>
          <p:nvPr/>
        </p:nvSpPr>
        <p:spPr>
          <a:xfrm>
            <a:off x="14085402" y="766214"/>
            <a:ext cx="2406174" cy="2415790"/>
          </a:xfrm>
          <a:custGeom>
            <a:avLst/>
            <a:gdLst/>
            <a:ahLst/>
            <a:cxnLst/>
            <a:rect l="l" t="t" r="r" b="b"/>
            <a:pathLst>
              <a:path w="2406174" h="2415790">
                <a:moveTo>
                  <a:pt x="0" y="0"/>
                </a:moveTo>
                <a:lnTo>
                  <a:pt x="2406174" y="0"/>
                </a:lnTo>
                <a:lnTo>
                  <a:pt x="2406174" y="2415790"/>
                </a:lnTo>
                <a:lnTo>
                  <a:pt x="0" y="2415790"/>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en-US"/>
          </a:p>
        </p:txBody>
      </p:sp>
      <p:sp>
        <p:nvSpPr>
          <p:cNvPr id="12" name="Freeform 12"/>
          <p:cNvSpPr/>
          <p:nvPr/>
        </p:nvSpPr>
        <p:spPr>
          <a:xfrm>
            <a:off x="8974936" y="8358862"/>
            <a:ext cx="187350" cy="73016"/>
          </a:xfrm>
          <a:custGeom>
            <a:avLst/>
            <a:gdLst/>
            <a:ahLst/>
            <a:cxnLst/>
            <a:rect l="l" t="t" r="r" b="b"/>
            <a:pathLst>
              <a:path w="187350" h="73016">
                <a:moveTo>
                  <a:pt x="0" y="0"/>
                </a:moveTo>
                <a:lnTo>
                  <a:pt x="187350" y="0"/>
                </a:lnTo>
                <a:lnTo>
                  <a:pt x="187350" y="73016"/>
                </a:lnTo>
                <a:lnTo>
                  <a:pt x="0" y="73016"/>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endParaRPr lang="en-US"/>
          </a:p>
        </p:txBody>
      </p:sp>
      <p:sp>
        <p:nvSpPr>
          <p:cNvPr id="13" name="Freeform 13"/>
          <p:cNvSpPr/>
          <p:nvPr/>
        </p:nvSpPr>
        <p:spPr>
          <a:xfrm>
            <a:off x="12569740" y="1741184"/>
            <a:ext cx="1167736" cy="855010"/>
          </a:xfrm>
          <a:custGeom>
            <a:avLst/>
            <a:gdLst/>
            <a:ahLst/>
            <a:cxnLst/>
            <a:rect l="l" t="t" r="r" b="b"/>
            <a:pathLst>
              <a:path w="1167736" h="855010">
                <a:moveTo>
                  <a:pt x="0" y="0"/>
                </a:moveTo>
                <a:lnTo>
                  <a:pt x="1167736" y="0"/>
                </a:lnTo>
                <a:lnTo>
                  <a:pt x="1167736" y="855010"/>
                </a:lnTo>
                <a:lnTo>
                  <a:pt x="0" y="855010"/>
                </a:lnTo>
                <a:lnTo>
                  <a:pt x="0" y="0"/>
                </a:lnTo>
                <a:close/>
              </a:path>
            </a:pathLst>
          </a:custGeom>
          <a:blipFill>
            <a:blip r:embed="rId21">
              <a:extLst>
                <a:ext uri="{96DAC541-7B7A-43D3-8B79-37D633B846F1}">
                  <asvg:svgBlip xmlns:asvg="http://schemas.microsoft.com/office/drawing/2016/SVG/main" r:embed="rId22"/>
                </a:ext>
              </a:extLst>
            </a:blip>
            <a:stretch>
              <a:fillRect/>
            </a:stretch>
          </a:blipFill>
        </p:spPr>
        <p:txBody>
          <a:bodyPr/>
          <a:lstStyle/>
          <a:p>
            <a:endParaRPr lang="en-US"/>
          </a:p>
        </p:txBody>
      </p:sp>
      <p:grpSp>
        <p:nvGrpSpPr>
          <p:cNvPr id="14" name="Group 14"/>
          <p:cNvGrpSpPr/>
          <p:nvPr/>
        </p:nvGrpSpPr>
        <p:grpSpPr>
          <a:xfrm>
            <a:off x="12892148" y="4713806"/>
            <a:ext cx="178" cy="42030"/>
            <a:chOff x="0" y="0"/>
            <a:chExt cx="237" cy="56040"/>
          </a:xfrm>
        </p:grpSpPr>
        <p:sp>
          <p:nvSpPr>
            <p:cNvPr id="15" name="Freeform 15"/>
            <p:cNvSpPr/>
            <p:nvPr/>
          </p:nvSpPr>
          <p:spPr>
            <a:xfrm>
              <a:off x="0" y="0"/>
              <a:ext cx="0" cy="56007"/>
            </a:xfrm>
            <a:custGeom>
              <a:avLst/>
              <a:gdLst/>
              <a:ahLst/>
              <a:cxnLst/>
              <a:rect l="l" t="t" r="r" b="b"/>
              <a:pathLst>
                <a:path h="56007">
                  <a:moveTo>
                    <a:pt x="0" y="56007"/>
                  </a:moveTo>
                  <a:lnTo>
                    <a:pt x="0" y="0"/>
                  </a:lnTo>
                  <a:close/>
                </a:path>
              </a:pathLst>
            </a:custGeom>
            <a:solidFill>
              <a:srgbClr val="262A29"/>
            </a:solidFill>
          </p:spPr>
          <p:txBody>
            <a:bodyPr/>
            <a:lstStyle/>
            <a:p>
              <a:endParaRPr lang="en-US"/>
            </a:p>
          </p:txBody>
        </p:sp>
      </p:grpSp>
      <p:grpSp>
        <p:nvGrpSpPr>
          <p:cNvPr id="16" name="Group 16"/>
          <p:cNvGrpSpPr/>
          <p:nvPr/>
        </p:nvGrpSpPr>
        <p:grpSpPr>
          <a:xfrm>
            <a:off x="12560006" y="3668762"/>
            <a:ext cx="178" cy="6590"/>
            <a:chOff x="0" y="0"/>
            <a:chExt cx="237" cy="8787"/>
          </a:xfrm>
        </p:grpSpPr>
        <p:sp>
          <p:nvSpPr>
            <p:cNvPr id="17" name="Freeform 17"/>
            <p:cNvSpPr/>
            <p:nvPr/>
          </p:nvSpPr>
          <p:spPr>
            <a:xfrm>
              <a:off x="0" y="254"/>
              <a:ext cx="0" cy="8509"/>
            </a:xfrm>
            <a:custGeom>
              <a:avLst/>
              <a:gdLst/>
              <a:ahLst/>
              <a:cxnLst/>
              <a:rect l="l" t="t" r="r" b="b"/>
              <a:pathLst>
                <a:path h="8509">
                  <a:moveTo>
                    <a:pt x="0" y="8509"/>
                  </a:moveTo>
                  <a:cubicBezTo>
                    <a:pt x="0" y="4318"/>
                    <a:pt x="0" y="4318"/>
                    <a:pt x="0" y="0"/>
                  </a:cubicBezTo>
                  <a:close/>
                </a:path>
              </a:pathLst>
            </a:custGeom>
            <a:solidFill>
              <a:srgbClr val="262A29"/>
            </a:solidFill>
          </p:spPr>
          <p:txBody>
            <a:bodyPr/>
            <a:lstStyle/>
            <a:p>
              <a:endParaRPr lang="en-US"/>
            </a:p>
          </p:txBody>
        </p:sp>
      </p:grpSp>
      <p:grpSp>
        <p:nvGrpSpPr>
          <p:cNvPr id="18" name="Group 18"/>
          <p:cNvGrpSpPr/>
          <p:nvPr/>
        </p:nvGrpSpPr>
        <p:grpSpPr>
          <a:xfrm>
            <a:off x="11966602" y="3668762"/>
            <a:ext cx="178" cy="6590"/>
            <a:chOff x="0" y="0"/>
            <a:chExt cx="237" cy="8787"/>
          </a:xfrm>
        </p:grpSpPr>
        <p:sp>
          <p:nvSpPr>
            <p:cNvPr id="19" name="Freeform 19"/>
            <p:cNvSpPr/>
            <p:nvPr/>
          </p:nvSpPr>
          <p:spPr>
            <a:xfrm>
              <a:off x="0" y="254"/>
              <a:ext cx="0" cy="8509"/>
            </a:xfrm>
            <a:custGeom>
              <a:avLst/>
              <a:gdLst/>
              <a:ahLst/>
              <a:cxnLst/>
              <a:rect l="l" t="t" r="r" b="b"/>
              <a:pathLst>
                <a:path h="8509">
                  <a:moveTo>
                    <a:pt x="0" y="0"/>
                  </a:moveTo>
                  <a:cubicBezTo>
                    <a:pt x="0" y="4318"/>
                    <a:pt x="0" y="4318"/>
                    <a:pt x="0" y="8509"/>
                  </a:cubicBezTo>
                  <a:close/>
                </a:path>
              </a:pathLst>
            </a:custGeom>
            <a:solidFill>
              <a:srgbClr val="262A29"/>
            </a:solidFill>
          </p:spPr>
          <p:txBody>
            <a:bodyPr/>
            <a:lstStyle/>
            <a:p>
              <a:endParaRPr lang="en-US"/>
            </a:p>
          </p:txBody>
        </p:sp>
      </p:grpSp>
      <p:sp>
        <p:nvSpPr>
          <p:cNvPr id="20" name="Freeform 20"/>
          <p:cNvSpPr/>
          <p:nvPr/>
        </p:nvSpPr>
        <p:spPr>
          <a:xfrm>
            <a:off x="-118900" y="8437850"/>
            <a:ext cx="18374276" cy="7222394"/>
          </a:xfrm>
          <a:custGeom>
            <a:avLst/>
            <a:gdLst/>
            <a:ahLst/>
            <a:cxnLst/>
            <a:rect l="l" t="t" r="r" b="b"/>
            <a:pathLst>
              <a:path w="18374276" h="7222394">
                <a:moveTo>
                  <a:pt x="0" y="0"/>
                </a:moveTo>
                <a:lnTo>
                  <a:pt x="18374276" y="0"/>
                </a:lnTo>
                <a:lnTo>
                  <a:pt x="18374276" y="7222394"/>
                </a:lnTo>
                <a:lnTo>
                  <a:pt x="0" y="7222394"/>
                </a:lnTo>
                <a:lnTo>
                  <a:pt x="0" y="0"/>
                </a:lnTo>
                <a:close/>
              </a:path>
            </a:pathLst>
          </a:custGeom>
          <a:blipFill>
            <a:blip r:embed="rId23">
              <a:extLst>
                <a:ext uri="{96DAC541-7B7A-43D3-8B79-37D633B846F1}">
                  <asvg:svgBlip xmlns:asvg="http://schemas.microsoft.com/office/drawing/2016/SVG/main" r:embed="rId24"/>
                </a:ext>
              </a:extLst>
            </a:blip>
            <a:stretch>
              <a:fillRect/>
            </a:stretch>
          </a:blipFill>
        </p:spPr>
        <p:txBody>
          <a:bodyPr/>
          <a:lstStyle/>
          <a:p>
            <a:endParaRPr lang="en-US"/>
          </a:p>
        </p:txBody>
      </p:sp>
      <p:sp>
        <p:nvSpPr>
          <p:cNvPr id="21" name="TextBox 21"/>
          <p:cNvSpPr txBox="1"/>
          <p:nvPr/>
        </p:nvSpPr>
        <p:spPr>
          <a:xfrm>
            <a:off x="2845825" y="3390900"/>
            <a:ext cx="12597150" cy="2238375"/>
          </a:xfrm>
          <a:prstGeom prst="rect">
            <a:avLst/>
          </a:prstGeom>
        </p:spPr>
        <p:txBody>
          <a:bodyPr lIns="0" tIns="0" rIns="0" bIns="0" rtlCol="0" anchor="t">
            <a:spAutoFit/>
          </a:bodyPr>
          <a:lstStyle/>
          <a:p>
            <a:pPr algn="ctr">
              <a:lnSpc>
                <a:spcPts val="17280"/>
              </a:lnSpc>
            </a:pPr>
            <a:r>
              <a:rPr lang="en-US" sz="14400">
                <a:solidFill>
                  <a:srgbClr val="262A29"/>
                </a:solidFill>
                <a:latin typeface="Arimo Bold"/>
              </a:rPr>
              <a:t>EXPERIENCE</a:t>
            </a:r>
          </a:p>
        </p:txBody>
      </p:sp>
      <p:sp>
        <p:nvSpPr>
          <p:cNvPr id="22" name="TextBox 22"/>
          <p:cNvSpPr txBox="1"/>
          <p:nvPr/>
        </p:nvSpPr>
        <p:spPr>
          <a:xfrm>
            <a:off x="6084525" y="1826762"/>
            <a:ext cx="6118950" cy="1504950"/>
          </a:xfrm>
          <a:prstGeom prst="rect">
            <a:avLst/>
          </a:prstGeom>
        </p:spPr>
        <p:txBody>
          <a:bodyPr lIns="0" tIns="0" rIns="0" bIns="0" rtlCol="0" anchor="t">
            <a:spAutoFit/>
          </a:bodyPr>
          <a:lstStyle/>
          <a:p>
            <a:pPr algn="ctr">
              <a:lnSpc>
                <a:spcPts val="11519"/>
              </a:lnSpc>
            </a:pPr>
            <a:r>
              <a:rPr lang="en-US" sz="9600">
                <a:solidFill>
                  <a:srgbClr val="262A29"/>
                </a:solidFill>
                <a:latin typeface="Arimo Bold"/>
              </a:rPr>
              <a:t>05</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6E5CC"/>
        </a:solidFill>
        <a:effectLst/>
      </p:bgPr>
    </p:bg>
    <p:spTree>
      <p:nvGrpSpPr>
        <p:cNvPr id="1" name=""/>
        <p:cNvGrpSpPr/>
        <p:nvPr/>
      </p:nvGrpSpPr>
      <p:grpSpPr>
        <a:xfrm>
          <a:off x="0" y="0"/>
          <a:ext cx="0" cy="0"/>
          <a:chOff x="0" y="0"/>
          <a:chExt cx="0" cy="0"/>
        </a:xfrm>
      </p:grpSpPr>
      <p:sp>
        <p:nvSpPr>
          <p:cNvPr id="2" name="Freeform 2"/>
          <p:cNvSpPr/>
          <p:nvPr/>
        </p:nvSpPr>
        <p:spPr>
          <a:xfrm>
            <a:off x="11319898" y="94398"/>
            <a:ext cx="6984280" cy="1868216"/>
          </a:xfrm>
          <a:custGeom>
            <a:avLst/>
            <a:gdLst/>
            <a:ahLst/>
            <a:cxnLst/>
            <a:rect l="l" t="t" r="r" b="b"/>
            <a:pathLst>
              <a:path w="6984280" h="1868216">
                <a:moveTo>
                  <a:pt x="0" y="0"/>
                </a:moveTo>
                <a:lnTo>
                  <a:pt x="6984280" y="0"/>
                </a:lnTo>
                <a:lnTo>
                  <a:pt x="6984280" y="1868216"/>
                </a:lnTo>
                <a:lnTo>
                  <a:pt x="0" y="186821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3" name="Group 3"/>
          <p:cNvGrpSpPr/>
          <p:nvPr/>
        </p:nvGrpSpPr>
        <p:grpSpPr>
          <a:xfrm>
            <a:off x="453432" y="1564902"/>
            <a:ext cx="3650180" cy="1003768"/>
            <a:chOff x="0" y="0"/>
            <a:chExt cx="4866907" cy="1338357"/>
          </a:xfrm>
        </p:grpSpPr>
        <p:sp>
          <p:nvSpPr>
            <p:cNvPr id="4" name="Freeform 4"/>
            <p:cNvSpPr/>
            <p:nvPr/>
          </p:nvSpPr>
          <p:spPr>
            <a:xfrm>
              <a:off x="0" y="0"/>
              <a:ext cx="4866894" cy="1338199"/>
            </a:xfrm>
            <a:custGeom>
              <a:avLst/>
              <a:gdLst/>
              <a:ahLst/>
              <a:cxnLst/>
              <a:rect l="l" t="t" r="r" b="b"/>
              <a:pathLst>
                <a:path w="4866894" h="1338199">
                  <a:moveTo>
                    <a:pt x="1891665" y="0"/>
                  </a:moveTo>
                  <a:cubicBezTo>
                    <a:pt x="1700403" y="106680"/>
                    <a:pt x="1593850" y="233426"/>
                    <a:pt x="1593850" y="233426"/>
                  </a:cubicBezTo>
                  <a:lnTo>
                    <a:pt x="1530477" y="785876"/>
                  </a:lnTo>
                  <a:cubicBezTo>
                    <a:pt x="1430020" y="840867"/>
                    <a:pt x="1329436" y="856488"/>
                    <a:pt x="1247267" y="856488"/>
                  </a:cubicBezTo>
                  <a:cubicBezTo>
                    <a:pt x="1138682" y="856488"/>
                    <a:pt x="1062609" y="829183"/>
                    <a:pt x="1062609" y="829183"/>
                  </a:cubicBezTo>
                  <a:lnTo>
                    <a:pt x="722503" y="955929"/>
                  </a:lnTo>
                  <a:lnTo>
                    <a:pt x="446786" y="1169162"/>
                  </a:lnTo>
                  <a:lnTo>
                    <a:pt x="0" y="1317117"/>
                  </a:lnTo>
                  <a:lnTo>
                    <a:pt x="956818" y="1338199"/>
                  </a:lnTo>
                  <a:lnTo>
                    <a:pt x="4866894" y="1338199"/>
                  </a:lnTo>
                  <a:lnTo>
                    <a:pt x="3336544" y="1189355"/>
                  </a:lnTo>
                  <a:lnTo>
                    <a:pt x="3209798" y="892429"/>
                  </a:lnTo>
                  <a:lnTo>
                    <a:pt x="2975356" y="679196"/>
                  </a:lnTo>
                  <a:lnTo>
                    <a:pt x="2656332" y="658114"/>
                  </a:lnTo>
                  <a:lnTo>
                    <a:pt x="2274062" y="254508"/>
                  </a:lnTo>
                  <a:lnTo>
                    <a:pt x="1891665" y="0"/>
                  </a:lnTo>
                  <a:close/>
                </a:path>
              </a:pathLst>
            </a:custGeom>
            <a:solidFill>
              <a:srgbClr val="FFFBF0"/>
            </a:solidFill>
          </p:spPr>
          <p:txBody>
            <a:bodyPr/>
            <a:lstStyle/>
            <a:p>
              <a:endParaRPr lang="en-US"/>
            </a:p>
          </p:txBody>
        </p:sp>
      </p:grpSp>
      <p:sp>
        <p:nvSpPr>
          <p:cNvPr id="5" name="Freeform 5"/>
          <p:cNvSpPr/>
          <p:nvPr/>
        </p:nvSpPr>
        <p:spPr>
          <a:xfrm>
            <a:off x="0" y="8623726"/>
            <a:ext cx="8459490" cy="2388098"/>
          </a:xfrm>
          <a:custGeom>
            <a:avLst/>
            <a:gdLst/>
            <a:ahLst/>
            <a:cxnLst/>
            <a:rect l="l" t="t" r="r" b="b"/>
            <a:pathLst>
              <a:path w="8459490" h="2388098">
                <a:moveTo>
                  <a:pt x="0" y="0"/>
                </a:moveTo>
                <a:lnTo>
                  <a:pt x="8459490" y="0"/>
                </a:lnTo>
                <a:lnTo>
                  <a:pt x="8459490" y="2388098"/>
                </a:lnTo>
                <a:lnTo>
                  <a:pt x="0" y="238809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6" name="Freeform 6"/>
          <p:cNvSpPr/>
          <p:nvPr/>
        </p:nvSpPr>
        <p:spPr>
          <a:xfrm>
            <a:off x="16009502" y="1927762"/>
            <a:ext cx="827088" cy="421206"/>
          </a:xfrm>
          <a:custGeom>
            <a:avLst/>
            <a:gdLst/>
            <a:ahLst/>
            <a:cxnLst/>
            <a:rect l="l" t="t" r="r" b="b"/>
            <a:pathLst>
              <a:path w="827088" h="421206">
                <a:moveTo>
                  <a:pt x="0" y="0"/>
                </a:moveTo>
                <a:lnTo>
                  <a:pt x="827088" y="0"/>
                </a:lnTo>
                <a:lnTo>
                  <a:pt x="827088" y="421206"/>
                </a:lnTo>
                <a:lnTo>
                  <a:pt x="0" y="42120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7" name="Freeform 7"/>
          <p:cNvSpPr/>
          <p:nvPr/>
        </p:nvSpPr>
        <p:spPr>
          <a:xfrm>
            <a:off x="-345288" y="268219"/>
            <a:ext cx="18978578" cy="9549556"/>
          </a:xfrm>
          <a:custGeom>
            <a:avLst/>
            <a:gdLst/>
            <a:ahLst/>
            <a:cxnLst/>
            <a:rect l="l" t="t" r="r" b="b"/>
            <a:pathLst>
              <a:path w="18978578" h="9549556">
                <a:moveTo>
                  <a:pt x="0" y="0"/>
                </a:moveTo>
                <a:lnTo>
                  <a:pt x="18978578" y="0"/>
                </a:lnTo>
                <a:lnTo>
                  <a:pt x="18978578" y="9549556"/>
                </a:lnTo>
                <a:lnTo>
                  <a:pt x="0" y="9549556"/>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grpSp>
        <p:nvGrpSpPr>
          <p:cNvPr id="8" name="Group 8"/>
          <p:cNvGrpSpPr/>
          <p:nvPr/>
        </p:nvGrpSpPr>
        <p:grpSpPr>
          <a:xfrm>
            <a:off x="13211358" y="8633502"/>
            <a:ext cx="3650180" cy="1003768"/>
            <a:chOff x="0" y="0"/>
            <a:chExt cx="4866907" cy="1338357"/>
          </a:xfrm>
        </p:grpSpPr>
        <p:sp>
          <p:nvSpPr>
            <p:cNvPr id="9" name="Freeform 9"/>
            <p:cNvSpPr/>
            <p:nvPr/>
          </p:nvSpPr>
          <p:spPr>
            <a:xfrm>
              <a:off x="0" y="0"/>
              <a:ext cx="4867021" cy="1338199"/>
            </a:xfrm>
            <a:custGeom>
              <a:avLst/>
              <a:gdLst/>
              <a:ahLst/>
              <a:cxnLst/>
              <a:rect l="l" t="t" r="r" b="b"/>
              <a:pathLst>
                <a:path w="4867021" h="1338199">
                  <a:moveTo>
                    <a:pt x="2975229" y="0"/>
                  </a:moveTo>
                  <a:cubicBezTo>
                    <a:pt x="3166491" y="106680"/>
                    <a:pt x="3273171" y="233426"/>
                    <a:pt x="3273171" y="233426"/>
                  </a:cubicBezTo>
                  <a:lnTo>
                    <a:pt x="3336544" y="785876"/>
                  </a:lnTo>
                  <a:cubicBezTo>
                    <a:pt x="3437001" y="840867"/>
                    <a:pt x="3537585" y="856488"/>
                    <a:pt x="3619754" y="856488"/>
                  </a:cubicBezTo>
                  <a:cubicBezTo>
                    <a:pt x="3728339" y="856488"/>
                    <a:pt x="3804412" y="829183"/>
                    <a:pt x="3804412" y="829183"/>
                  </a:cubicBezTo>
                  <a:lnTo>
                    <a:pt x="4144518" y="955929"/>
                  </a:lnTo>
                  <a:lnTo>
                    <a:pt x="4420235" y="1169162"/>
                  </a:lnTo>
                  <a:lnTo>
                    <a:pt x="4867021" y="1317117"/>
                  </a:lnTo>
                  <a:lnTo>
                    <a:pt x="3910203" y="1338199"/>
                  </a:lnTo>
                  <a:lnTo>
                    <a:pt x="0" y="1338199"/>
                  </a:lnTo>
                  <a:lnTo>
                    <a:pt x="1530350" y="1189355"/>
                  </a:lnTo>
                  <a:lnTo>
                    <a:pt x="1657096" y="892429"/>
                  </a:lnTo>
                  <a:lnTo>
                    <a:pt x="1891538" y="679196"/>
                  </a:lnTo>
                  <a:lnTo>
                    <a:pt x="2210562" y="658114"/>
                  </a:lnTo>
                  <a:lnTo>
                    <a:pt x="2592832" y="254508"/>
                  </a:lnTo>
                  <a:lnTo>
                    <a:pt x="2975229" y="0"/>
                  </a:lnTo>
                  <a:close/>
                </a:path>
              </a:pathLst>
            </a:custGeom>
            <a:solidFill>
              <a:srgbClr val="FFFBF0"/>
            </a:solidFill>
          </p:spPr>
          <p:txBody>
            <a:bodyPr/>
            <a:lstStyle/>
            <a:p>
              <a:endParaRPr lang="en-US"/>
            </a:p>
          </p:txBody>
        </p:sp>
      </p:grpSp>
      <p:sp>
        <p:nvSpPr>
          <p:cNvPr id="10" name="Freeform 10"/>
          <p:cNvSpPr/>
          <p:nvPr/>
        </p:nvSpPr>
        <p:spPr>
          <a:xfrm>
            <a:off x="1233192" y="9123716"/>
            <a:ext cx="386552" cy="171280"/>
          </a:xfrm>
          <a:custGeom>
            <a:avLst/>
            <a:gdLst/>
            <a:ahLst/>
            <a:cxnLst/>
            <a:rect l="l" t="t" r="r" b="b"/>
            <a:pathLst>
              <a:path w="386552" h="171280">
                <a:moveTo>
                  <a:pt x="0" y="0"/>
                </a:moveTo>
                <a:lnTo>
                  <a:pt x="386552" y="0"/>
                </a:lnTo>
                <a:lnTo>
                  <a:pt x="386552" y="171280"/>
                </a:lnTo>
                <a:lnTo>
                  <a:pt x="0" y="171280"/>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11" name="Freeform 11"/>
          <p:cNvSpPr/>
          <p:nvPr/>
        </p:nvSpPr>
        <p:spPr>
          <a:xfrm>
            <a:off x="6556750" y="3079000"/>
            <a:ext cx="5174502" cy="5165800"/>
          </a:xfrm>
          <a:custGeom>
            <a:avLst/>
            <a:gdLst/>
            <a:ahLst/>
            <a:cxnLst/>
            <a:rect l="l" t="t" r="r" b="b"/>
            <a:pathLst>
              <a:path w="5174502" h="5165800">
                <a:moveTo>
                  <a:pt x="0" y="0"/>
                </a:moveTo>
                <a:lnTo>
                  <a:pt x="5174502" y="0"/>
                </a:lnTo>
                <a:lnTo>
                  <a:pt x="5174502" y="5165800"/>
                </a:lnTo>
                <a:lnTo>
                  <a:pt x="0" y="5165800"/>
                </a:lnTo>
                <a:lnTo>
                  <a:pt x="0" y="0"/>
                </a:lnTo>
                <a:close/>
              </a:path>
            </a:pathLst>
          </a:custGeom>
          <a:blipFill>
            <a:blip r:embed="rId13"/>
            <a:stretch>
              <a:fillRect l="-30869" r="-30879" b="-16"/>
            </a:stretch>
          </a:blipFill>
        </p:spPr>
        <p:txBody>
          <a:bodyPr/>
          <a:lstStyle/>
          <a:p>
            <a:endParaRPr lang="en-US"/>
          </a:p>
        </p:txBody>
      </p:sp>
      <p:sp>
        <p:nvSpPr>
          <p:cNvPr id="12" name="TextBox 12"/>
          <p:cNvSpPr txBox="1"/>
          <p:nvPr/>
        </p:nvSpPr>
        <p:spPr>
          <a:xfrm>
            <a:off x="1028700" y="6616050"/>
            <a:ext cx="4394475" cy="1219200"/>
          </a:xfrm>
          <a:prstGeom prst="rect">
            <a:avLst/>
          </a:prstGeom>
        </p:spPr>
        <p:txBody>
          <a:bodyPr lIns="0" tIns="0" rIns="0" bIns="0" rtlCol="0" anchor="t">
            <a:spAutoFit/>
          </a:bodyPr>
          <a:lstStyle/>
          <a:p>
            <a:pPr algn="l">
              <a:lnSpc>
                <a:spcPts val="4800"/>
              </a:lnSpc>
            </a:pPr>
            <a:r>
              <a:rPr lang="en-US" sz="4000">
                <a:solidFill>
                  <a:srgbClr val="262A29"/>
                </a:solidFill>
                <a:latin typeface="Arimo Bold"/>
              </a:rPr>
              <a:t>Opportunity  practice</a:t>
            </a:r>
          </a:p>
        </p:txBody>
      </p:sp>
      <p:sp>
        <p:nvSpPr>
          <p:cNvPr id="13" name="TextBox 13"/>
          <p:cNvSpPr txBox="1"/>
          <p:nvPr/>
        </p:nvSpPr>
        <p:spPr>
          <a:xfrm>
            <a:off x="2292323" y="3029904"/>
            <a:ext cx="4394475" cy="1219200"/>
          </a:xfrm>
          <a:prstGeom prst="rect">
            <a:avLst/>
          </a:prstGeom>
        </p:spPr>
        <p:txBody>
          <a:bodyPr lIns="0" tIns="0" rIns="0" bIns="0" rtlCol="0" anchor="t">
            <a:spAutoFit/>
          </a:bodyPr>
          <a:lstStyle/>
          <a:p>
            <a:pPr algn="l">
              <a:lnSpc>
                <a:spcPts val="4800"/>
              </a:lnSpc>
            </a:pPr>
            <a:r>
              <a:rPr lang="en-US" sz="4000" dirty="0">
                <a:solidFill>
                  <a:srgbClr val="262A29"/>
                </a:solidFill>
                <a:latin typeface="Arimo Bold"/>
              </a:rPr>
              <a:t>Improve knowledge</a:t>
            </a:r>
          </a:p>
        </p:txBody>
      </p:sp>
      <p:sp>
        <p:nvSpPr>
          <p:cNvPr id="14" name="TextBox 14"/>
          <p:cNvSpPr txBox="1"/>
          <p:nvPr/>
        </p:nvSpPr>
        <p:spPr>
          <a:xfrm>
            <a:off x="12616113" y="2568551"/>
            <a:ext cx="4840754" cy="1219200"/>
          </a:xfrm>
          <a:prstGeom prst="rect">
            <a:avLst/>
          </a:prstGeom>
        </p:spPr>
        <p:txBody>
          <a:bodyPr lIns="0" tIns="0" rIns="0" bIns="0" rtlCol="0" anchor="t">
            <a:spAutoFit/>
          </a:bodyPr>
          <a:lstStyle/>
          <a:p>
            <a:pPr algn="just">
              <a:lnSpc>
                <a:spcPts val="4800"/>
              </a:lnSpc>
            </a:pPr>
            <a:r>
              <a:rPr lang="en-US" sz="4000" dirty="0">
                <a:solidFill>
                  <a:srgbClr val="262A29"/>
                </a:solidFill>
                <a:latin typeface="Arimo Bold"/>
              </a:rPr>
              <a:t>Game programming  skills</a:t>
            </a:r>
          </a:p>
        </p:txBody>
      </p:sp>
      <p:sp>
        <p:nvSpPr>
          <p:cNvPr id="15" name="TextBox 15"/>
          <p:cNvSpPr txBox="1"/>
          <p:nvPr/>
        </p:nvSpPr>
        <p:spPr>
          <a:xfrm>
            <a:off x="13262489" y="7143994"/>
            <a:ext cx="3996811" cy="619125"/>
          </a:xfrm>
          <a:prstGeom prst="rect">
            <a:avLst/>
          </a:prstGeom>
        </p:spPr>
        <p:txBody>
          <a:bodyPr lIns="0" tIns="0" rIns="0" bIns="0" rtlCol="0" anchor="t">
            <a:spAutoFit/>
          </a:bodyPr>
          <a:lstStyle/>
          <a:p>
            <a:pPr algn="r">
              <a:lnSpc>
                <a:spcPts val="4800"/>
              </a:lnSpc>
            </a:pPr>
            <a:r>
              <a:rPr lang="en-US" sz="4000">
                <a:solidFill>
                  <a:srgbClr val="262A29"/>
                </a:solidFill>
                <a:latin typeface="Arimo Bold"/>
              </a:rPr>
              <a:t>Teamwork skills</a:t>
            </a:r>
          </a:p>
        </p:txBody>
      </p:sp>
      <p:sp>
        <p:nvSpPr>
          <p:cNvPr id="16" name="TextBox 16"/>
          <p:cNvSpPr txBox="1"/>
          <p:nvPr/>
        </p:nvSpPr>
        <p:spPr>
          <a:xfrm>
            <a:off x="7291651" y="4089401"/>
            <a:ext cx="1308750" cy="594600"/>
          </a:xfrm>
          <a:prstGeom prst="rect">
            <a:avLst/>
          </a:prstGeom>
        </p:spPr>
        <p:txBody>
          <a:bodyPr lIns="0" tIns="0" rIns="0" bIns="0" rtlCol="0" anchor="t">
            <a:spAutoFit/>
          </a:bodyPr>
          <a:lstStyle/>
          <a:p>
            <a:pPr algn="ctr">
              <a:lnSpc>
                <a:spcPts val="3359"/>
              </a:lnSpc>
            </a:pPr>
            <a:r>
              <a:rPr lang="en-US" sz="2799">
                <a:solidFill>
                  <a:srgbClr val="FFFBF0"/>
                </a:solidFill>
                <a:latin typeface="Roboto Bold"/>
              </a:rPr>
              <a:t>25%</a:t>
            </a:r>
          </a:p>
        </p:txBody>
      </p:sp>
      <p:sp>
        <p:nvSpPr>
          <p:cNvPr id="17" name="TextBox 17"/>
          <p:cNvSpPr txBox="1"/>
          <p:nvPr/>
        </p:nvSpPr>
        <p:spPr>
          <a:xfrm>
            <a:off x="9362101" y="3822101"/>
            <a:ext cx="1308750" cy="594600"/>
          </a:xfrm>
          <a:prstGeom prst="rect">
            <a:avLst/>
          </a:prstGeom>
        </p:spPr>
        <p:txBody>
          <a:bodyPr lIns="0" tIns="0" rIns="0" bIns="0" rtlCol="0" anchor="t">
            <a:spAutoFit/>
          </a:bodyPr>
          <a:lstStyle/>
          <a:p>
            <a:pPr algn="ctr">
              <a:lnSpc>
                <a:spcPts val="3359"/>
              </a:lnSpc>
            </a:pPr>
            <a:r>
              <a:rPr lang="en-US" sz="2799">
                <a:solidFill>
                  <a:srgbClr val="FFFBF0"/>
                </a:solidFill>
                <a:latin typeface="Roboto Bold"/>
              </a:rPr>
              <a:t>15%</a:t>
            </a:r>
          </a:p>
        </p:txBody>
      </p:sp>
      <p:sp>
        <p:nvSpPr>
          <p:cNvPr id="18" name="TextBox 18"/>
          <p:cNvSpPr txBox="1"/>
          <p:nvPr/>
        </p:nvSpPr>
        <p:spPr>
          <a:xfrm>
            <a:off x="10078251" y="5991925"/>
            <a:ext cx="1308750" cy="594600"/>
          </a:xfrm>
          <a:prstGeom prst="rect">
            <a:avLst/>
          </a:prstGeom>
        </p:spPr>
        <p:txBody>
          <a:bodyPr lIns="0" tIns="0" rIns="0" bIns="0" rtlCol="0" anchor="t">
            <a:spAutoFit/>
          </a:bodyPr>
          <a:lstStyle/>
          <a:p>
            <a:pPr algn="ctr">
              <a:lnSpc>
                <a:spcPts val="3359"/>
              </a:lnSpc>
            </a:pPr>
            <a:r>
              <a:rPr lang="en-US" sz="2799">
                <a:solidFill>
                  <a:srgbClr val="FFFBF0"/>
                </a:solidFill>
                <a:latin typeface="Roboto Bold"/>
              </a:rPr>
              <a:t>35%</a:t>
            </a:r>
          </a:p>
        </p:txBody>
      </p:sp>
      <p:sp>
        <p:nvSpPr>
          <p:cNvPr id="19" name="TextBox 19"/>
          <p:cNvSpPr txBox="1"/>
          <p:nvPr/>
        </p:nvSpPr>
        <p:spPr>
          <a:xfrm>
            <a:off x="7291701" y="6570625"/>
            <a:ext cx="1308750" cy="594600"/>
          </a:xfrm>
          <a:prstGeom prst="rect">
            <a:avLst/>
          </a:prstGeom>
        </p:spPr>
        <p:txBody>
          <a:bodyPr lIns="0" tIns="0" rIns="0" bIns="0" rtlCol="0" anchor="t">
            <a:spAutoFit/>
          </a:bodyPr>
          <a:lstStyle/>
          <a:p>
            <a:pPr algn="ctr">
              <a:lnSpc>
                <a:spcPts val="3359"/>
              </a:lnSpc>
            </a:pPr>
            <a:r>
              <a:rPr lang="en-US" sz="2799">
                <a:solidFill>
                  <a:srgbClr val="262A29"/>
                </a:solidFill>
                <a:latin typeface="Roboto Bold"/>
              </a:rPr>
              <a:t>25%</a:t>
            </a:r>
          </a:p>
        </p:txBody>
      </p:sp>
      <p:sp>
        <p:nvSpPr>
          <p:cNvPr id="20" name="AutoShape 20"/>
          <p:cNvSpPr/>
          <p:nvPr/>
        </p:nvSpPr>
        <p:spPr>
          <a:xfrm rot="1263334">
            <a:off x="5368454" y="4151523"/>
            <a:ext cx="1639142" cy="0"/>
          </a:xfrm>
          <a:prstGeom prst="line">
            <a:avLst/>
          </a:prstGeom>
          <a:ln w="19050" cap="rnd">
            <a:solidFill>
              <a:srgbClr val="262A29"/>
            </a:solidFill>
            <a:prstDash val="solid"/>
            <a:headEnd type="oval" w="lg" len="lg"/>
            <a:tailEnd type="oval" w="lg" len="lg"/>
          </a:ln>
        </p:spPr>
        <p:txBody>
          <a:bodyPr/>
          <a:lstStyle/>
          <a:p>
            <a:endParaRPr lang="en-US"/>
          </a:p>
        </p:txBody>
      </p:sp>
      <p:sp>
        <p:nvSpPr>
          <p:cNvPr id="21" name="AutoShape 21"/>
          <p:cNvSpPr/>
          <p:nvPr/>
        </p:nvSpPr>
        <p:spPr>
          <a:xfrm rot="1263334">
            <a:off x="11444519" y="6867907"/>
            <a:ext cx="1639142" cy="0"/>
          </a:xfrm>
          <a:prstGeom prst="line">
            <a:avLst/>
          </a:prstGeom>
          <a:ln w="19050" cap="rnd">
            <a:solidFill>
              <a:srgbClr val="262A29"/>
            </a:solidFill>
            <a:prstDash val="solid"/>
            <a:headEnd type="oval" w="lg" len="lg"/>
            <a:tailEnd type="oval" w="lg" len="lg"/>
          </a:ln>
        </p:spPr>
        <p:txBody>
          <a:bodyPr/>
          <a:lstStyle/>
          <a:p>
            <a:endParaRPr lang="en-US"/>
          </a:p>
        </p:txBody>
      </p:sp>
      <p:sp>
        <p:nvSpPr>
          <p:cNvPr id="22" name="AutoShape 22"/>
          <p:cNvSpPr/>
          <p:nvPr/>
        </p:nvSpPr>
        <p:spPr>
          <a:xfrm rot="9536665">
            <a:off x="10870839" y="3562623"/>
            <a:ext cx="1639142" cy="0"/>
          </a:xfrm>
          <a:prstGeom prst="line">
            <a:avLst/>
          </a:prstGeom>
          <a:ln w="19050" cap="rnd">
            <a:solidFill>
              <a:srgbClr val="262A29"/>
            </a:solidFill>
            <a:prstDash val="solid"/>
            <a:headEnd type="oval" w="lg" len="lg"/>
            <a:tailEnd type="oval" w="lg" len="lg"/>
          </a:ln>
        </p:spPr>
        <p:txBody>
          <a:bodyPr/>
          <a:lstStyle/>
          <a:p>
            <a:endParaRPr lang="en-US"/>
          </a:p>
        </p:txBody>
      </p:sp>
      <p:sp>
        <p:nvSpPr>
          <p:cNvPr id="23" name="AutoShape 23"/>
          <p:cNvSpPr/>
          <p:nvPr/>
        </p:nvSpPr>
        <p:spPr>
          <a:xfrm rot="9536665">
            <a:off x="5210081" y="6859069"/>
            <a:ext cx="1639142" cy="0"/>
          </a:xfrm>
          <a:prstGeom prst="line">
            <a:avLst/>
          </a:prstGeom>
          <a:ln w="19050" cap="rnd">
            <a:solidFill>
              <a:srgbClr val="262A29"/>
            </a:solidFill>
            <a:prstDash val="solid"/>
            <a:headEnd type="oval" w="lg" len="lg"/>
            <a:tailEnd type="oval" w="lg" len="lg"/>
          </a:ln>
        </p:spPr>
        <p:txBody>
          <a:bodyPr/>
          <a:lstStyle/>
          <a:p>
            <a:endParaRPr lang="en-US"/>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6E5CC"/>
        </a:solidFill>
        <a:effectLst/>
      </p:bgPr>
    </p:bg>
    <p:spTree>
      <p:nvGrpSpPr>
        <p:cNvPr id="1" name=""/>
        <p:cNvGrpSpPr/>
        <p:nvPr/>
      </p:nvGrpSpPr>
      <p:grpSpPr>
        <a:xfrm>
          <a:off x="0" y="0"/>
          <a:ext cx="0" cy="0"/>
          <a:chOff x="0" y="0"/>
          <a:chExt cx="0" cy="0"/>
        </a:xfrm>
      </p:grpSpPr>
      <p:sp>
        <p:nvSpPr>
          <p:cNvPr id="2" name="Freeform 2"/>
          <p:cNvSpPr/>
          <p:nvPr/>
        </p:nvSpPr>
        <p:spPr>
          <a:xfrm>
            <a:off x="-207856" y="22714"/>
            <a:ext cx="18978578" cy="10415552"/>
          </a:xfrm>
          <a:custGeom>
            <a:avLst/>
            <a:gdLst/>
            <a:ahLst/>
            <a:cxnLst/>
            <a:rect l="l" t="t" r="r" b="b"/>
            <a:pathLst>
              <a:path w="18978578" h="10415552">
                <a:moveTo>
                  <a:pt x="0" y="0"/>
                </a:moveTo>
                <a:lnTo>
                  <a:pt x="18978578" y="0"/>
                </a:lnTo>
                <a:lnTo>
                  <a:pt x="18978578" y="10415552"/>
                </a:lnTo>
                <a:lnTo>
                  <a:pt x="0" y="1041555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3" name="TextBox 3"/>
          <p:cNvSpPr txBox="1"/>
          <p:nvPr/>
        </p:nvSpPr>
        <p:spPr>
          <a:xfrm>
            <a:off x="1531425" y="952900"/>
            <a:ext cx="15225150" cy="942975"/>
          </a:xfrm>
          <a:prstGeom prst="rect">
            <a:avLst/>
          </a:prstGeom>
        </p:spPr>
        <p:txBody>
          <a:bodyPr lIns="0" tIns="0" rIns="0" bIns="0" rtlCol="0" anchor="t">
            <a:spAutoFit/>
          </a:bodyPr>
          <a:lstStyle/>
          <a:p>
            <a:pPr algn="ctr">
              <a:lnSpc>
                <a:spcPts val="7200"/>
              </a:lnSpc>
            </a:pPr>
            <a:r>
              <a:rPr lang="en-US" sz="6000">
                <a:solidFill>
                  <a:srgbClr val="262A29"/>
                </a:solidFill>
                <a:latin typeface="Arimo Bold"/>
              </a:rPr>
              <a:t>References</a:t>
            </a:r>
          </a:p>
        </p:txBody>
      </p:sp>
      <p:sp>
        <p:nvSpPr>
          <p:cNvPr id="4" name="TextBox 4"/>
          <p:cNvSpPr txBox="1"/>
          <p:nvPr/>
        </p:nvSpPr>
        <p:spPr>
          <a:xfrm>
            <a:off x="464440" y="2322079"/>
            <a:ext cx="17287632" cy="7639050"/>
          </a:xfrm>
          <a:prstGeom prst="rect">
            <a:avLst/>
          </a:prstGeom>
        </p:spPr>
        <p:txBody>
          <a:bodyPr lIns="0" tIns="0" rIns="0" bIns="0" rtlCol="0" anchor="t">
            <a:spAutoFit/>
          </a:bodyPr>
          <a:lstStyle/>
          <a:p>
            <a:pPr marL="863599" lvl="1" indent="-431800" algn="l">
              <a:lnSpc>
                <a:spcPts val="4799"/>
              </a:lnSpc>
              <a:buFont typeface="Arial"/>
              <a:buChar char="•"/>
            </a:pPr>
            <a:r>
              <a:rPr lang="en-US" sz="3999">
                <a:solidFill>
                  <a:srgbClr val="262A29"/>
                </a:solidFill>
                <a:latin typeface="Arimo Bold"/>
              </a:rPr>
              <a:t>Images from: </a:t>
            </a:r>
          </a:p>
          <a:p>
            <a:pPr marL="1401749" lvl="2" indent="-467250" algn="l">
              <a:lnSpc>
                <a:spcPts val="3895"/>
              </a:lnSpc>
              <a:buFont typeface="Arial"/>
              <a:buChar char="⚬"/>
            </a:pPr>
            <a:r>
              <a:rPr lang="en-US" sz="3246" u="sng">
                <a:solidFill>
                  <a:srgbClr val="262A29"/>
                </a:solidFill>
                <a:latin typeface="Arimo Bold"/>
                <a:hlinkClick r:id="rId5" tooltip="https://www.pinterest.com/"/>
              </a:rPr>
              <a:t>https://www.pinterest.com/</a:t>
            </a:r>
          </a:p>
          <a:p>
            <a:pPr marL="1401749" lvl="2" indent="-467250" algn="l">
              <a:lnSpc>
                <a:spcPts val="3895"/>
              </a:lnSpc>
              <a:buFont typeface="Arial"/>
              <a:buChar char="⚬"/>
            </a:pPr>
            <a:r>
              <a:rPr lang="en-US" sz="3246" u="sng">
                <a:solidFill>
                  <a:srgbClr val="262A29"/>
                </a:solidFill>
                <a:latin typeface="Arimo Bold"/>
                <a:hlinkClick r:id="rId6" tooltip="https://itch.io/game-assets"/>
              </a:rPr>
              <a:t>Top game assets - itch.io</a:t>
            </a:r>
          </a:p>
          <a:p>
            <a:pPr marL="1401749" lvl="2" indent="-467250" algn="l">
              <a:lnSpc>
                <a:spcPts val="3895"/>
              </a:lnSpc>
              <a:buFont typeface="Arial"/>
              <a:buChar char="⚬"/>
            </a:pPr>
            <a:r>
              <a:rPr lang="en-US" sz="3246" u="sng">
                <a:solidFill>
                  <a:srgbClr val="262A29"/>
                </a:solidFill>
                <a:latin typeface="Arimo Bold"/>
                <a:hlinkClick r:id="rId7" tooltip="https://stackoverflow.com/"/>
              </a:rPr>
              <a:t>https://stackoverflow.com/</a:t>
            </a:r>
          </a:p>
          <a:p>
            <a:pPr marL="863599" lvl="1" indent="-431800" algn="l">
              <a:lnSpc>
                <a:spcPts val="4799"/>
              </a:lnSpc>
              <a:buFont typeface="Arial"/>
              <a:buChar char="•"/>
            </a:pPr>
            <a:r>
              <a:rPr lang="en-US" sz="3999">
                <a:solidFill>
                  <a:srgbClr val="262A29"/>
                </a:solidFill>
                <a:latin typeface="Arimo Bold"/>
              </a:rPr>
              <a:t>How </a:t>
            </a:r>
            <a:r>
              <a:rPr lang="en-US" sz="3999" u="none">
                <a:solidFill>
                  <a:srgbClr val="262A29"/>
                </a:solidFill>
                <a:latin typeface="Arimo Bold"/>
              </a:rPr>
              <a:t>t</a:t>
            </a:r>
            <a:r>
              <a:rPr lang="en-US" sz="3999">
                <a:solidFill>
                  <a:srgbClr val="262A29"/>
                </a:solidFill>
                <a:latin typeface="Arimo Bold"/>
              </a:rPr>
              <a:t>o make</a:t>
            </a:r>
            <a:r>
              <a:rPr lang="en-US" sz="3999" u="none">
                <a:solidFill>
                  <a:srgbClr val="262A29"/>
                </a:solidFill>
                <a:latin typeface="Arimo Bold"/>
              </a:rPr>
              <a:t> a</a:t>
            </a:r>
            <a:r>
              <a:rPr lang="en-US" sz="3999">
                <a:solidFill>
                  <a:srgbClr val="262A29"/>
                </a:solidFill>
                <a:latin typeface="Arimo Bold"/>
              </a:rPr>
              <a:t> 2D Game</a:t>
            </a:r>
            <a:r>
              <a:rPr lang="en-US" sz="3999" u="none">
                <a:solidFill>
                  <a:srgbClr val="262A29"/>
                </a:solidFill>
                <a:latin typeface="Arimo Bold"/>
              </a:rPr>
              <a:t> in </a:t>
            </a:r>
            <a:r>
              <a:rPr lang="en-US" sz="3999">
                <a:solidFill>
                  <a:srgbClr val="262A29"/>
                </a:solidFill>
                <a:latin typeface="Arimo Bold"/>
              </a:rPr>
              <a:t>Jav</a:t>
            </a:r>
            <a:r>
              <a:rPr lang="en-US" sz="3999" u="none">
                <a:solidFill>
                  <a:srgbClr val="262A29"/>
                </a:solidFill>
                <a:latin typeface="Arimo Bold"/>
              </a:rPr>
              <a:t>a</a:t>
            </a:r>
          </a:p>
          <a:p>
            <a:pPr marL="1401749" lvl="2" indent="-467250" algn="l">
              <a:lnSpc>
                <a:spcPts val="3895"/>
              </a:lnSpc>
              <a:buFont typeface="Arial"/>
              <a:buChar char="⚬"/>
            </a:pPr>
            <a:r>
              <a:rPr lang="en-US" sz="3246" u="sng">
                <a:solidFill>
                  <a:srgbClr val="262A29"/>
                </a:solidFill>
                <a:latin typeface="Arimo Bold"/>
                <a:hlinkClick r:id="rId8" tooltip="https://www.youtube.com/playlist?list=PL_QPQmz5C6WUF-pOQDsbsKbaBZqXj4qSq"/>
              </a:rPr>
              <a:t>How to Make a 2D Game in Java</a:t>
            </a:r>
          </a:p>
          <a:p>
            <a:pPr marL="1401749" lvl="2" indent="-467250" algn="l">
              <a:lnSpc>
                <a:spcPts val="3895"/>
              </a:lnSpc>
              <a:buFont typeface="Arial"/>
              <a:buChar char="⚬"/>
            </a:pPr>
            <a:r>
              <a:rPr lang="en-US" sz="3246" u="sng">
                <a:solidFill>
                  <a:srgbClr val="262A29"/>
                </a:solidFill>
                <a:latin typeface="Arimo Bold"/>
                <a:hlinkClick r:id="rId9" tooltip="https://www.youtube.com/playlist?list=PL9gnSGHSqcno1G3XjUbwzXHL8_EttOuKk"/>
              </a:rPr>
              <a:t>Object Oriented Programming (OOP) in Java Course</a:t>
            </a:r>
          </a:p>
          <a:p>
            <a:pPr marL="863599" lvl="1" indent="-431800" algn="l">
              <a:lnSpc>
                <a:spcPts val="4799"/>
              </a:lnSpc>
              <a:buFont typeface="Arial"/>
              <a:buChar char="•"/>
            </a:pPr>
            <a:r>
              <a:rPr lang="en-US" sz="3999">
                <a:solidFill>
                  <a:srgbClr val="262A29"/>
                </a:solidFill>
                <a:latin typeface="Arimo Bold"/>
              </a:rPr>
              <a:t>Turn-bas</a:t>
            </a:r>
            <a:r>
              <a:rPr lang="en-US" sz="3999" u="none">
                <a:solidFill>
                  <a:srgbClr val="262A29"/>
                </a:solidFill>
                <a:latin typeface="Arimo Bold"/>
              </a:rPr>
              <a:t>e</a:t>
            </a:r>
            <a:r>
              <a:rPr lang="en-US" sz="3999">
                <a:solidFill>
                  <a:srgbClr val="262A29"/>
                </a:solidFill>
                <a:latin typeface="Arimo Bold"/>
              </a:rPr>
              <a:t>d</a:t>
            </a:r>
            <a:r>
              <a:rPr lang="en-US" sz="3999" u="none">
                <a:solidFill>
                  <a:srgbClr val="262A29"/>
                </a:solidFill>
                <a:latin typeface="Arimo Bold"/>
              </a:rPr>
              <a:t> </a:t>
            </a:r>
            <a:r>
              <a:rPr lang="en-US" sz="3999">
                <a:solidFill>
                  <a:srgbClr val="262A29"/>
                </a:solidFill>
                <a:latin typeface="Arimo Bold"/>
              </a:rPr>
              <a:t>G</a:t>
            </a:r>
            <a:r>
              <a:rPr lang="en-US" sz="3999" u="none">
                <a:solidFill>
                  <a:srgbClr val="262A29"/>
                </a:solidFill>
                <a:latin typeface="Arimo Bold"/>
              </a:rPr>
              <a:t>a</a:t>
            </a:r>
            <a:r>
              <a:rPr lang="en-US" sz="3999">
                <a:solidFill>
                  <a:srgbClr val="262A29"/>
                </a:solidFill>
                <a:latin typeface="Arimo Bold"/>
              </a:rPr>
              <a:t>me</a:t>
            </a:r>
            <a:r>
              <a:rPr lang="en-US" sz="3999" u="none">
                <a:solidFill>
                  <a:srgbClr val="262A29"/>
                </a:solidFill>
                <a:latin typeface="Arimo Bold"/>
              </a:rPr>
              <a:t> i</a:t>
            </a:r>
            <a:r>
              <a:rPr lang="en-US" sz="3999">
                <a:solidFill>
                  <a:srgbClr val="262A29"/>
                </a:solidFill>
                <a:latin typeface="Arimo Bold"/>
              </a:rPr>
              <a:t>dea:</a:t>
            </a:r>
          </a:p>
          <a:p>
            <a:pPr marL="1401749" lvl="2" indent="-467250" algn="l">
              <a:lnSpc>
                <a:spcPts val="3895"/>
              </a:lnSpc>
              <a:buFont typeface="Arial"/>
              <a:buChar char="⚬"/>
            </a:pPr>
            <a:r>
              <a:rPr lang="en-US" sz="3246" u="sng">
                <a:solidFill>
                  <a:srgbClr val="262A29"/>
                </a:solidFill>
                <a:latin typeface="Arimo Bold"/>
                <a:hlinkClick r:id="rId10" tooltip="https://www.youtube.com/watch?v=Sp623fof_Ck&amp;list=PLPRT_JORnIurSiSB5r7UQAdzoEv-HF24L&amp;index=2"/>
              </a:rPr>
              <a:t>Tutorial Series: Turn-Based RPG</a:t>
            </a:r>
          </a:p>
          <a:p>
            <a:pPr marL="1401749" lvl="2" indent="-467250" algn="l">
              <a:lnSpc>
                <a:spcPts val="3895"/>
              </a:lnSpc>
              <a:buFont typeface="Arial"/>
              <a:buChar char="⚬"/>
            </a:pPr>
            <a:r>
              <a:rPr lang="en-US" sz="3246" u="sng">
                <a:solidFill>
                  <a:srgbClr val="262A29"/>
                </a:solidFill>
                <a:latin typeface="Arimo Bold"/>
                <a:hlinkClick r:id="rId11" tooltip="https://www.youtube.com/watch?v=ktogjiX3eI4"/>
              </a:rPr>
              <a:t>How Do You Improve Turn-Based Combat?</a:t>
            </a:r>
          </a:p>
          <a:p>
            <a:pPr marL="1401749" lvl="2" indent="-467250" algn="l">
              <a:lnSpc>
                <a:spcPts val="3895"/>
              </a:lnSpc>
              <a:buFont typeface="Arial"/>
              <a:buChar char="⚬"/>
            </a:pPr>
            <a:r>
              <a:rPr lang="en-US" sz="3246" u="sng">
                <a:solidFill>
                  <a:srgbClr val="262A29"/>
                </a:solidFill>
                <a:latin typeface="Arimo Bold"/>
                <a:hlinkClick r:id="rId12" tooltip="https://www.youtube.com/playlist?list=PLFU1tNlBFT4tlmbnsmgrf796g-_6GDNpx"/>
              </a:rPr>
              <a:t>Make a Turn-based RPG Combat Tutorial</a:t>
            </a:r>
          </a:p>
          <a:p>
            <a:pPr marL="1401749" lvl="2" indent="-467250" algn="l">
              <a:lnSpc>
                <a:spcPts val="3895"/>
              </a:lnSpc>
              <a:buFont typeface="Arial"/>
              <a:buChar char="⚬"/>
            </a:pPr>
            <a:r>
              <a:rPr lang="en-US" sz="3246" u="sng">
                <a:solidFill>
                  <a:srgbClr val="262A29"/>
                </a:solidFill>
                <a:latin typeface="Arimo Bold"/>
                <a:hlinkClick r:id="rId13" tooltip="https://www.youtube.com/watch?v=0Rebci_7ABQ"/>
              </a:rPr>
              <a:t>More Engaging Turn-Based Combat in RPGs</a:t>
            </a:r>
          </a:p>
          <a:p>
            <a:pPr marL="1401749" lvl="2" indent="-467250" algn="l">
              <a:lnSpc>
                <a:spcPts val="3895"/>
              </a:lnSpc>
              <a:buFont typeface="Arial"/>
              <a:buChar char="⚬"/>
            </a:pPr>
            <a:r>
              <a:rPr lang="en-US" sz="3246" u="sng">
                <a:solidFill>
                  <a:srgbClr val="262A29"/>
                </a:solidFill>
                <a:latin typeface="Arimo Bold"/>
                <a:hlinkClick r:id="rId14" tooltip="https://www.youtube.com/playlist?list=PLHTKUO2aC5S5khJQCJ8BsN4nBCEVOoYpH"/>
              </a:rPr>
              <a:t>Final Fantasy 1 100% walkthrough</a:t>
            </a:r>
          </a:p>
          <a:p>
            <a:pPr algn="l">
              <a:lnSpc>
                <a:spcPts val="3895"/>
              </a:lnSpc>
            </a:pPr>
            <a:endParaRPr lang="en-US" sz="3246" u="sng">
              <a:solidFill>
                <a:srgbClr val="262A29"/>
              </a:solidFill>
              <a:latin typeface="Arimo Bold"/>
              <a:hlinkClick r:id="rId14" tooltip="https://www.youtube.com/playlist?list=PLHTKUO2aC5S5khJQCJ8BsN4nBCEVOoYpH"/>
            </a:endParaRPr>
          </a:p>
          <a:p>
            <a:pPr marL="1107264" lvl="1" indent="-553632" algn="l">
              <a:lnSpc>
                <a:spcPts val="3895"/>
              </a:lnSpc>
            </a:pPr>
            <a:endParaRPr lang="en-US" sz="3246" u="sng">
              <a:solidFill>
                <a:srgbClr val="262A29"/>
              </a:solidFill>
              <a:latin typeface="Arimo Bold"/>
              <a:hlinkClick r:id="rId14" tooltip="https://www.youtube.com/playlist?list=PLHTKUO2aC5S5khJQCJ8BsN4nBCEVOoYpH"/>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6E5CC"/>
        </a:solidFill>
        <a:effectLst/>
      </p:bgPr>
    </p:bg>
    <p:spTree>
      <p:nvGrpSpPr>
        <p:cNvPr id="1" name=""/>
        <p:cNvGrpSpPr/>
        <p:nvPr/>
      </p:nvGrpSpPr>
      <p:grpSpPr>
        <a:xfrm>
          <a:off x="0" y="0"/>
          <a:ext cx="0" cy="0"/>
          <a:chOff x="0" y="0"/>
          <a:chExt cx="0" cy="0"/>
        </a:xfrm>
      </p:grpSpPr>
      <p:sp>
        <p:nvSpPr>
          <p:cNvPr id="2" name="Freeform 2"/>
          <p:cNvSpPr/>
          <p:nvPr/>
        </p:nvSpPr>
        <p:spPr>
          <a:xfrm>
            <a:off x="-657242" y="-22"/>
            <a:ext cx="21710424" cy="10287038"/>
          </a:xfrm>
          <a:custGeom>
            <a:avLst/>
            <a:gdLst/>
            <a:ahLst/>
            <a:cxnLst/>
            <a:rect l="l" t="t" r="r" b="b"/>
            <a:pathLst>
              <a:path w="21710424" h="10287038">
                <a:moveTo>
                  <a:pt x="0" y="0"/>
                </a:moveTo>
                <a:lnTo>
                  <a:pt x="21710424" y="0"/>
                </a:lnTo>
                <a:lnTo>
                  <a:pt x="21710424" y="10287038"/>
                </a:lnTo>
                <a:lnTo>
                  <a:pt x="0" y="1028703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3" name="TextBox 3"/>
          <p:cNvSpPr txBox="1"/>
          <p:nvPr/>
        </p:nvSpPr>
        <p:spPr>
          <a:xfrm>
            <a:off x="1028700" y="1338173"/>
            <a:ext cx="8211263" cy="7086600"/>
          </a:xfrm>
          <a:prstGeom prst="rect">
            <a:avLst/>
          </a:prstGeom>
        </p:spPr>
        <p:txBody>
          <a:bodyPr lIns="0" tIns="0" rIns="0" bIns="0" rtlCol="0" anchor="t">
            <a:spAutoFit/>
          </a:bodyPr>
          <a:lstStyle/>
          <a:p>
            <a:pPr algn="ctr">
              <a:lnSpc>
                <a:spcPts val="18479"/>
              </a:lnSpc>
            </a:pPr>
            <a:r>
              <a:rPr lang="en-US" sz="15399">
                <a:solidFill>
                  <a:srgbClr val="262A29"/>
                </a:solidFill>
                <a:latin typeface="Arimo Bold"/>
              </a:rPr>
              <a:t>Thanks</a:t>
            </a:r>
          </a:p>
          <a:p>
            <a:pPr algn="ctr">
              <a:lnSpc>
                <a:spcPts val="18479"/>
              </a:lnSpc>
            </a:pPr>
            <a:r>
              <a:rPr lang="en-US" sz="15399">
                <a:solidFill>
                  <a:srgbClr val="262A29"/>
                </a:solidFill>
                <a:latin typeface="Arimo Bold"/>
              </a:rPr>
              <a:t>for </a:t>
            </a:r>
          </a:p>
          <a:p>
            <a:pPr algn="ctr">
              <a:lnSpc>
                <a:spcPts val="18480"/>
              </a:lnSpc>
            </a:pPr>
            <a:r>
              <a:rPr lang="en-US" sz="15400">
                <a:solidFill>
                  <a:srgbClr val="262A29"/>
                </a:solidFill>
                <a:latin typeface="Arimo Bold"/>
              </a:rPr>
              <a:t>listening</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6E5CC"/>
        </a:solidFill>
        <a:effectLst/>
      </p:bgPr>
    </p:bg>
    <p:spTree>
      <p:nvGrpSpPr>
        <p:cNvPr id="1" name=""/>
        <p:cNvGrpSpPr/>
        <p:nvPr/>
      </p:nvGrpSpPr>
      <p:grpSpPr>
        <a:xfrm>
          <a:off x="0" y="0"/>
          <a:ext cx="0" cy="0"/>
          <a:chOff x="0" y="0"/>
          <a:chExt cx="0" cy="0"/>
        </a:xfrm>
      </p:grpSpPr>
      <p:sp>
        <p:nvSpPr>
          <p:cNvPr id="2" name="Freeform 2"/>
          <p:cNvSpPr/>
          <p:nvPr/>
        </p:nvSpPr>
        <p:spPr>
          <a:xfrm>
            <a:off x="85042" y="2880052"/>
            <a:ext cx="19211116" cy="6679652"/>
          </a:xfrm>
          <a:custGeom>
            <a:avLst/>
            <a:gdLst/>
            <a:ahLst/>
            <a:cxnLst/>
            <a:rect l="l" t="t" r="r" b="b"/>
            <a:pathLst>
              <a:path w="19211116" h="6679652">
                <a:moveTo>
                  <a:pt x="0" y="0"/>
                </a:moveTo>
                <a:lnTo>
                  <a:pt x="19211116" y="0"/>
                </a:lnTo>
                <a:lnTo>
                  <a:pt x="19211116" y="6679652"/>
                </a:lnTo>
                <a:lnTo>
                  <a:pt x="0" y="667965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3" name="Freeform 3"/>
          <p:cNvSpPr/>
          <p:nvPr/>
        </p:nvSpPr>
        <p:spPr>
          <a:xfrm>
            <a:off x="12621946" y="3306668"/>
            <a:ext cx="9942920" cy="6980332"/>
          </a:xfrm>
          <a:custGeom>
            <a:avLst/>
            <a:gdLst/>
            <a:ahLst/>
            <a:cxnLst/>
            <a:rect l="l" t="t" r="r" b="b"/>
            <a:pathLst>
              <a:path w="9942920" h="6980332">
                <a:moveTo>
                  <a:pt x="0" y="0"/>
                </a:moveTo>
                <a:lnTo>
                  <a:pt x="9942920" y="0"/>
                </a:lnTo>
                <a:lnTo>
                  <a:pt x="9942920" y="6980332"/>
                </a:lnTo>
                <a:lnTo>
                  <a:pt x="0" y="698033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4" name="Freeform 4"/>
          <p:cNvSpPr/>
          <p:nvPr/>
        </p:nvSpPr>
        <p:spPr>
          <a:xfrm>
            <a:off x="16422409" y="8096605"/>
            <a:ext cx="5228480" cy="3480074"/>
          </a:xfrm>
          <a:custGeom>
            <a:avLst/>
            <a:gdLst/>
            <a:ahLst/>
            <a:cxnLst/>
            <a:rect l="l" t="t" r="r" b="b"/>
            <a:pathLst>
              <a:path w="5228480" h="3480074">
                <a:moveTo>
                  <a:pt x="0" y="0"/>
                </a:moveTo>
                <a:lnTo>
                  <a:pt x="5228480" y="0"/>
                </a:lnTo>
                <a:lnTo>
                  <a:pt x="5228480" y="3480074"/>
                </a:lnTo>
                <a:lnTo>
                  <a:pt x="0" y="348007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grpSp>
        <p:nvGrpSpPr>
          <p:cNvPr id="5" name="Group 5"/>
          <p:cNvGrpSpPr/>
          <p:nvPr/>
        </p:nvGrpSpPr>
        <p:grpSpPr>
          <a:xfrm>
            <a:off x="16396218" y="7659182"/>
            <a:ext cx="180" cy="180"/>
            <a:chOff x="0" y="0"/>
            <a:chExt cx="240" cy="240"/>
          </a:xfrm>
        </p:grpSpPr>
        <p:sp>
          <p:nvSpPr>
            <p:cNvPr id="6" name="Freeform 6"/>
            <p:cNvSpPr/>
            <p:nvPr/>
          </p:nvSpPr>
          <p:spPr>
            <a:xfrm>
              <a:off x="0" y="0"/>
              <a:ext cx="0" cy="0"/>
            </a:xfrm>
            <a:custGeom>
              <a:avLst/>
              <a:gdLst/>
              <a:ahLst/>
              <a:cxnLst/>
              <a:rect l="l" t="t" r="r" b="b"/>
              <a:pathLst>
                <a:path/>
              </a:pathLst>
            </a:custGeom>
            <a:solidFill>
              <a:srgbClr val="000000"/>
            </a:solidFill>
          </p:spPr>
          <p:txBody>
            <a:bodyPr/>
            <a:lstStyle/>
            <a:p>
              <a:endParaRPr lang="en-US"/>
            </a:p>
          </p:txBody>
        </p:sp>
      </p:grpSp>
      <p:grpSp>
        <p:nvGrpSpPr>
          <p:cNvPr id="7" name="Group 7"/>
          <p:cNvGrpSpPr/>
          <p:nvPr/>
        </p:nvGrpSpPr>
        <p:grpSpPr>
          <a:xfrm>
            <a:off x="16396218" y="7659182"/>
            <a:ext cx="180" cy="180"/>
            <a:chOff x="0" y="0"/>
            <a:chExt cx="240" cy="240"/>
          </a:xfrm>
        </p:grpSpPr>
        <p:sp>
          <p:nvSpPr>
            <p:cNvPr id="8" name="Freeform 8"/>
            <p:cNvSpPr/>
            <p:nvPr/>
          </p:nvSpPr>
          <p:spPr>
            <a:xfrm>
              <a:off x="0" y="0"/>
              <a:ext cx="0" cy="0"/>
            </a:xfrm>
            <a:custGeom>
              <a:avLst/>
              <a:gdLst/>
              <a:ahLst/>
              <a:cxnLst/>
              <a:rect l="l" t="t" r="r" b="b"/>
              <a:pathLst>
                <a:path/>
              </a:pathLst>
            </a:custGeom>
            <a:solidFill>
              <a:srgbClr val="000000"/>
            </a:solidFill>
          </p:spPr>
          <p:txBody>
            <a:bodyPr/>
            <a:lstStyle/>
            <a:p>
              <a:endParaRPr lang="en-US"/>
            </a:p>
          </p:txBody>
        </p:sp>
      </p:grpSp>
      <p:grpSp>
        <p:nvGrpSpPr>
          <p:cNvPr id="9" name="Group 9"/>
          <p:cNvGrpSpPr/>
          <p:nvPr/>
        </p:nvGrpSpPr>
        <p:grpSpPr>
          <a:xfrm>
            <a:off x="16396218" y="7659182"/>
            <a:ext cx="26188" cy="180"/>
            <a:chOff x="0" y="0"/>
            <a:chExt cx="34917" cy="240"/>
          </a:xfrm>
        </p:grpSpPr>
        <p:sp>
          <p:nvSpPr>
            <p:cNvPr id="10" name="Freeform 10"/>
            <p:cNvSpPr/>
            <p:nvPr/>
          </p:nvSpPr>
          <p:spPr>
            <a:xfrm>
              <a:off x="254" y="0"/>
              <a:ext cx="34671" cy="0"/>
            </a:xfrm>
            <a:custGeom>
              <a:avLst/>
              <a:gdLst/>
              <a:ahLst/>
              <a:cxnLst/>
              <a:rect l="l" t="t" r="r" b="b"/>
              <a:pathLst>
                <a:path w="34671">
                  <a:moveTo>
                    <a:pt x="0" y="0"/>
                  </a:moveTo>
                  <a:lnTo>
                    <a:pt x="34671" y="0"/>
                  </a:lnTo>
                  <a:lnTo>
                    <a:pt x="0" y="0"/>
                  </a:lnTo>
                  <a:close/>
                </a:path>
              </a:pathLst>
            </a:custGeom>
            <a:solidFill>
              <a:srgbClr val="000000"/>
            </a:solidFill>
          </p:spPr>
          <p:txBody>
            <a:bodyPr/>
            <a:lstStyle/>
            <a:p>
              <a:endParaRPr lang="en-US"/>
            </a:p>
          </p:txBody>
        </p:sp>
      </p:grpSp>
      <p:sp>
        <p:nvSpPr>
          <p:cNvPr id="11" name="Freeform 11"/>
          <p:cNvSpPr/>
          <p:nvPr/>
        </p:nvSpPr>
        <p:spPr>
          <a:xfrm>
            <a:off x="12621946" y="1512188"/>
            <a:ext cx="3301750" cy="3152610"/>
          </a:xfrm>
          <a:custGeom>
            <a:avLst/>
            <a:gdLst/>
            <a:ahLst/>
            <a:cxnLst/>
            <a:rect l="l" t="t" r="r" b="b"/>
            <a:pathLst>
              <a:path w="3301750" h="3152610">
                <a:moveTo>
                  <a:pt x="0" y="0"/>
                </a:moveTo>
                <a:lnTo>
                  <a:pt x="3301750" y="0"/>
                </a:lnTo>
                <a:lnTo>
                  <a:pt x="3301750" y="3152610"/>
                </a:lnTo>
                <a:lnTo>
                  <a:pt x="0" y="315261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12" name="Freeform 12"/>
          <p:cNvSpPr/>
          <p:nvPr/>
        </p:nvSpPr>
        <p:spPr>
          <a:xfrm>
            <a:off x="816900" y="1498748"/>
            <a:ext cx="3524522" cy="3179514"/>
          </a:xfrm>
          <a:custGeom>
            <a:avLst/>
            <a:gdLst/>
            <a:ahLst/>
            <a:cxnLst/>
            <a:rect l="l" t="t" r="r" b="b"/>
            <a:pathLst>
              <a:path w="3524522" h="3179514">
                <a:moveTo>
                  <a:pt x="0" y="0"/>
                </a:moveTo>
                <a:lnTo>
                  <a:pt x="3524522" y="0"/>
                </a:lnTo>
                <a:lnTo>
                  <a:pt x="3524522" y="3179514"/>
                </a:lnTo>
                <a:lnTo>
                  <a:pt x="0" y="3179514"/>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13" name="Freeform 13"/>
          <p:cNvSpPr/>
          <p:nvPr/>
        </p:nvSpPr>
        <p:spPr>
          <a:xfrm>
            <a:off x="-799626" y="7691150"/>
            <a:ext cx="6757548" cy="3885530"/>
          </a:xfrm>
          <a:custGeom>
            <a:avLst/>
            <a:gdLst/>
            <a:ahLst/>
            <a:cxnLst/>
            <a:rect l="l" t="t" r="r" b="b"/>
            <a:pathLst>
              <a:path w="6757548" h="3885530">
                <a:moveTo>
                  <a:pt x="0" y="0"/>
                </a:moveTo>
                <a:lnTo>
                  <a:pt x="6757548" y="0"/>
                </a:lnTo>
                <a:lnTo>
                  <a:pt x="6757548" y="3885530"/>
                </a:lnTo>
                <a:lnTo>
                  <a:pt x="0" y="3885530"/>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US"/>
          </a:p>
        </p:txBody>
      </p:sp>
      <p:sp>
        <p:nvSpPr>
          <p:cNvPr id="14" name="Freeform 14"/>
          <p:cNvSpPr/>
          <p:nvPr/>
        </p:nvSpPr>
        <p:spPr>
          <a:xfrm>
            <a:off x="-7298" y="8673336"/>
            <a:ext cx="4952220" cy="3180442"/>
          </a:xfrm>
          <a:custGeom>
            <a:avLst/>
            <a:gdLst/>
            <a:ahLst/>
            <a:cxnLst/>
            <a:rect l="l" t="t" r="r" b="b"/>
            <a:pathLst>
              <a:path w="4952220" h="3180442">
                <a:moveTo>
                  <a:pt x="0" y="0"/>
                </a:moveTo>
                <a:lnTo>
                  <a:pt x="4952220" y="0"/>
                </a:lnTo>
                <a:lnTo>
                  <a:pt x="4952220" y="3180442"/>
                </a:lnTo>
                <a:lnTo>
                  <a:pt x="0" y="3180442"/>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en-US"/>
          </a:p>
        </p:txBody>
      </p:sp>
      <p:sp>
        <p:nvSpPr>
          <p:cNvPr id="15" name="Freeform 15"/>
          <p:cNvSpPr/>
          <p:nvPr/>
        </p:nvSpPr>
        <p:spPr>
          <a:xfrm>
            <a:off x="-347602" y="8858100"/>
            <a:ext cx="5632868" cy="3314378"/>
          </a:xfrm>
          <a:custGeom>
            <a:avLst/>
            <a:gdLst/>
            <a:ahLst/>
            <a:cxnLst/>
            <a:rect l="l" t="t" r="r" b="b"/>
            <a:pathLst>
              <a:path w="5632868" h="3314378">
                <a:moveTo>
                  <a:pt x="0" y="0"/>
                </a:moveTo>
                <a:lnTo>
                  <a:pt x="5632868" y="0"/>
                </a:lnTo>
                <a:lnTo>
                  <a:pt x="5632868" y="3314378"/>
                </a:lnTo>
                <a:lnTo>
                  <a:pt x="0" y="3314378"/>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en-US"/>
          </a:p>
        </p:txBody>
      </p:sp>
      <p:grpSp>
        <p:nvGrpSpPr>
          <p:cNvPr id="16" name="Group 16"/>
          <p:cNvGrpSpPr/>
          <p:nvPr/>
        </p:nvGrpSpPr>
        <p:grpSpPr>
          <a:xfrm>
            <a:off x="13422974" y="8673358"/>
            <a:ext cx="4865010" cy="2326598"/>
            <a:chOff x="0" y="0"/>
            <a:chExt cx="6486680" cy="3102131"/>
          </a:xfrm>
        </p:grpSpPr>
        <p:sp>
          <p:nvSpPr>
            <p:cNvPr id="17" name="Freeform 17"/>
            <p:cNvSpPr/>
            <p:nvPr/>
          </p:nvSpPr>
          <p:spPr>
            <a:xfrm>
              <a:off x="0" y="127"/>
              <a:ext cx="6486652" cy="3102102"/>
            </a:xfrm>
            <a:custGeom>
              <a:avLst/>
              <a:gdLst/>
              <a:ahLst/>
              <a:cxnLst/>
              <a:rect l="l" t="t" r="r" b="b"/>
              <a:pathLst>
                <a:path w="6486652" h="3102102">
                  <a:moveTo>
                    <a:pt x="5946775" y="0"/>
                  </a:moveTo>
                  <a:lnTo>
                    <a:pt x="5617210" y="1574546"/>
                  </a:lnTo>
                  <a:lnTo>
                    <a:pt x="4583430" y="1973199"/>
                  </a:lnTo>
                  <a:lnTo>
                    <a:pt x="4183761" y="1808988"/>
                  </a:lnTo>
                  <a:lnTo>
                    <a:pt x="4347972" y="1268984"/>
                  </a:lnTo>
                  <a:lnTo>
                    <a:pt x="3548761" y="845312"/>
                  </a:lnTo>
                  <a:lnTo>
                    <a:pt x="2796540" y="1056767"/>
                  </a:lnTo>
                  <a:lnTo>
                    <a:pt x="1786001" y="1597660"/>
                  </a:lnTo>
                  <a:lnTo>
                    <a:pt x="1410335" y="234315"/>
                  </a:lnTo>
                  <a:lnTo>
                    <a:pt x="682117" y="2443988"/>
                  </a:lnTo>
                  <a:lnTo>
                    <a:pt x="470789" y="1667637"/>
                  </a:lnTo>
                  <a:lnTo>
                    <a:pt x="0" y="2913761"/>
                  </a:lnTo>
                  <a:lnTo>
                    <a:pt x="6486652" y="3102102"/>
                  </a:lnTo>
                  <a:lnTo>
                    <a:pt x="5946775" y="0"/>
                  </a:lnTo>
                  <a:close/>
                </a:path>
              </a:pathLst>
            </a:custGeom>
            <a:solidFill>
              <a:srgbClr val="6E704A"/>
            </a:solidFill>
          </p:spPr>
          <p:txBody>
            <a:bodyPr/>
            <a:lstStyle/>
            <a:p>
              <a:endParaRPr lang="en-US"/>
            </a:p>
          </p:txBody>
        </p:sp>
      </p:grpSp>
      <p:grpSp>
        <p:nvGrpSpPr>
          <p:cNvPr id="18" name="Group 18"/>
          <p:cNvGrpSpPr/>
          <p:nvPr/>
        </p:nvGrpSpPr>
        <p:grpSpPr>
          <a:xfrm rot="168658">
            <a:off x="12003206" y="9097016"/>
            <a:ext cx="2534190" cy="1589478"/>
            <a:chOff x="0" y="0"/>
            <a:chExt cx="3378920" cy="2119304"/>
          </a:xfrm>
        </p:grpSpPr>
        <p:sp>
          <p:nvSpPr>
            <p:cNvPr id="19" name="Freeform 19"/>
            <p:cNvSpPr/>
            <p:nvPr/>
          </p:nvSpPr>
          <p:spPr>
            <a:xfrm>
              <a:off x="127" y="127"/>
              <a:ext cx="3378835" cy="2119122"/>
            </a:xfrm>
            <a:custGeom>
              <a:avLst/>
              <a:gdLst/>
              <a:ahLst/>
              <a:cxnLst/>
              <a:rect l="l" t="t" r="r" b="b"/>
              <a:pathLst>
                <a:path w="3378835" h="2119122">
                  <a:moveTo>
                    <a:pt x="2000504" y="0"/>
                  </a:moveTo>
                  <a:lnTo>
                    <a:pt x="1378204" y="1949196"/>
                  </a:lnTo>
                  <a:lnTo>
                    <a:pt x="1057148" y="1237234"/>
                  </a:lnTo>
                  <a:lnTo>
                    <a:pt x="660908" y="1685798"/>
                  </a:lnTo>
                  <a:lnTo>
                    <a:pt x="0" y="1546606"/>
                  </a:lnTo>
                  <a:lnTo>
                    <a:pt x="56261" y="2119122"/>
                  </a:lnTo>
                  <a:lnTo>
                    <a:pt x="3378835" y="1995297"/>
                  </a:lnTo>
                  <a:lnTo>
                    <a:pt x="2359152" y="417830"/>
                  </a:lnTo>
                  <a:lnTo>
                    <a:pt x="2000504" y="0"/>
                  </a:lnTo>
                  <a:close/>
                </a:path>
              </a:pathLst>
            </a:custGeom>
            <a:solidFill>
              <a:srgbClr val="504E31"/>
            </a:solidFill>
          </p:spPr>
          <p:txBody>
            <a:bodyPr/>
            <a:lstStyle/>
            <a:p>
              <a:endParaRPr lang="en-US"/>
            </a:p>
          </p:txBody>
        </p:sp>
      </p:grpSp>
      <p:sp>
        <p:nvSpPr>
          <p:cNvPr id="20" name="Freeform 20"/>
          <p:cNvSpPr/>
          <p:nvPr/>
        </p:nvSpPr>
        <p:spPr>
          <a:xfrm>
            <a:off x="-301178" y="240714"/>
            <a:ext cx="19875068" cy="6025346"/>
          </a:xfrm>
          <a:custGeom>
            <a:avLst/>
            <a:gdLst/>
            <a:ahLst/>
            <a:cxnLst/>
            <a:rect l="l" t="t" r="r" b="b"/>
            <a:pathLst>
              <a:path w="19875068" h="6025346">
                <a:moveTo>
                  <a:pt x="0" y="0"/>
                </a:moveTo>
                <a:lnTo>
                  <a:pt x="19875068" y="0"/>
                </a:lnTo>
                <a:lnTo>
                  <a:pt x="19875068" y="6025346"/>
                </a:lnTo>
                <a:lnTo>
                  <a:pt x="0" y="6025346"/>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endParaRPr lang="en-US"/>
          </a:p>
        </p:txBody>
      </p:sp>
      <p:sp>
        <p:nvSpPr>
          <p:cNvPr id="21" name="Freeform 21"/>
          <p:cNvSpPr/>
          <p:nvPr/>
        </p:nvSpPr>
        <p:spPr>
          <a:xfrm>
            <a:off x="5495786" y="1077636"/>
            <a:ext cx="11972482" cy="1945706"/>
          </a:xfrm>
          <a:custGeom>
            <a:avLst/>
            <a:gdLst/>
            <a:ahLst/>
            <a:cxnLst/>
            <a:rect l="l" t="t" r="r" b="b"/>
            <a:pathLst>
              <a:path w="11972482" h="1945706">
                <a:moveTo>
                  <a:pt x="0" y="0"/>
                </a:moveTo>
                <a:lnTo>
                  <a:pt x="11972482" y="0"/>
                </a:lnTo>
                <a:lnTo>
                  <a:pt x="11972482" y="1945706"/>
                </a:lnTo>
                <a:lnTo>
                  <a:pt x="0" y="1945706"/>
                </a:lnTo>
                <a:lnTo>
                  <a:pt x="0" y="0"/>
                </a:lnTo>
                <a:close/>
              </a:path>
            </a:pathLst>
          </a:custGeom>
          <a:blipFill>
            <a:blip r:embed="rId21">
              <a:extLst>
                <a:ext uri="{96DAC541-7B7A-43D3-8B79-37D633B846F1}">
                  <asvg:svgBlip xmlns:asvg="http://schemas.microsoft.com/office/drawing/2016/SVG/main" r:embed="rId22"/>
                </a:ext>
              </a:extLst>
            </a:blip>
            <a:stretch>
              <a:fillRect/>
            </a:stretch>
          </a:blipFill>
        </p:spPr>
        <p:txBody>
          <a:bodyPr/>
          <a:lstStyle/>
          <a:p>
            <a:endParaRPr lang="en-US"/>
          </a:p>
        </p:txBody>
      </p:sp>
      <p:sp>
        <p:nvSpPr>
          <p:cNvPr id="22" name="TextBox 22"/>
          <p:cNvSpPr txBox="1"/>
          <p:nvPr/>
        </p:nvSpPr>
        <p:spPr>
          <a:xfrm>
            <a:off x="3770362" y="4117400"/>
            <a:ext cx="10747275" cy="2238375"/>
          </a:xfrm>
          <a:prstGeom prst="rect">
            <a:avLst/>
          </a:prstGeom>
        </p:spPr>
        <p:txBody>
          <a:bodyPr lIns="0" tIns="0" rIns="0" bIns="0" rtlCol="0" anchor="t">
            <a:spAutoFit/>
          </a:bodyPr>
          <a:lstStyle/>
          <a:p>
            <a:pPr algn="ctr">
              <a:lnSpc>
                <a:spcPts val="17280"/>
              </a:lnSpc>
            </a:pPr>
            <a:r>
              <a:rPr lang="en-US" sz="14400">
                <a:solidFill>
                  <a:srgbClr val="262A29"/>
                </a:solidFill>
                <a:latin typeface="Arimo Bold"/>
              </a:rPr>
              <a:t>Introduction</a:t>
            </a:r>
          </a:p>
        </p:txBody>
      </p:sp>
      <p:sp>
        <p:nvSpPr>
          <p:cNvPr id="23" name="TextBox 23"/>
          <p:cNvSpPr txBox="1"/>
          <p:nvPr/>
        </p:nvSpPr>
        <p:spPr>
          <a:xfrm>
            <a:off x="6084525" y="2097074"/>
            <a:ext cx="6118950" cy="2238375"/>
          </a:xfrm>
          <a:prstGeom prst="rect">
            <a:avLst/>
          </a:prstGeom>
        </p:spPr>
        <p:txBody>
          <a:bodyPr lIns="0" tIns="0" rIns="0" bIns="0" rtlCol="0" anchor="t">
            <a:spAutoFit/>
          </a:bodyPr>
          <a:lstStyle/>
          <a:p>
            <a:pPr algn="ctr">
              <a:lnSpc>
                <a:spcPts val="17280"/>
              </a:lnSpc>
            </a:pPr>
            <a:r>
              <a:rPr lang="en-US" sz="14400">
                <a:solidFill>
                  <a:srgbClr val="262A29"/>
                </a:solidFill>
                <a:latin typeface="Arimo Bold"/>
              </a:rPr>
              <a:t>01</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262A29"/>
        </a:solidFill>
        <a:effectLst/>
      </p:bgPr>
    </p:bg>
    <p:spTree>
      <p:nvGrpSpPr>
        <p:cNvPr id="1" name=""/>
        <p:cNvGrpSpPr/>
        <p:nvPr/>
      </p:nvGrpSpPr>
      <p:grpSpPr>
        <a:xfrm>
          <a:off x="0" y="0"/>
          <a:ext cx="0" cy="0"/>
          <a:chOff x="0" y="0"/>
          <a:chExt cx="0" cy="0"/>
        </a:xfrm>
      </p:grpSpPr>
      <p:sp>
        <p:nvSpPr>
          <p:cNvPr id="2" name="Freeform 2"/>
          <p:cNvSpPr/>
          <p:nvPr/>
        </p:nvSpPr>
        <p:spPr>
          <a:xfrm>
            <a:off x="505608" y="354192"/>
            <a:ext cx="17276786" cy="9578618"/>
          </a:xfrm>
          <a:custGeom>
            <a:avLst/>
            <a:gdLst/>
            <a:ahLst/>
            <a:cxnLst/>
            <a:rect l="l" t="t" r="r" b="b"/>
            <a:pathLst>
              <a:path w="17276786" h="9578618">
                <a:moveTo>
                  <a:pt x="0" y="0"/>
                </a:moveTo>
                <a:lnTo>
                  <a:pt x="17276786" y="0"/>
                </a:lnTo>
                <a:lnTo>
                  <a:pt x="17276786" y="9578618"/>
                </a:lnTo>
                <a:lnTo>
                  <a:pt x="0" y="957861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3" name="Freeform 3"/>
          <p:cNvSpPr/>
          <p:nvPr/>
        </p:nvSpPr>
        <p:spPr>
          <a:xfrm>
            <a:off x="11336098" y="295948"/>
            <a:ext cx="6984280" cy="1868216"/>
          </a:xfrm>
          <a:custGeom>
            <a:avLst/>
            <a:gdLst/>
            <a:ahLst/>
            <a:cxnLst/>
            <a:rect l="l" t="t" r="r" b="b"/>
            <a:pathLst>
              <a:path w="6984280" h="1868216">
                <a:moveTo>
                  <a:pt x="0" y="0"/>
                </a:moveTo>
                <a:lnTo>
                  <a:pt x="6984280" y="0"/>
                </a:lnTo>
                <a:lnTo>
                  <a:pt x="6984280" y="1868216"/>
                </a:lnTo>
                <a:lnTo>
                  <a:pt x="0" y="186821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4" name="Freeform 4"/>
          <p:cNvSpPr/>
          <p:nvPr/>
        </p:nvSpPr>
        <p:spPr>
          <a:xfrm>
            <a:off x="0" y="1156650"/>
            <a:ext cx="8459490" cy="2388098"/>
          </a:xfrm>
          <a:custGeom>
            <a:avLst/>
            <a:gdLst/>
            <a:ahLst/>
            <a:cxnLst/>
            <a:rect l="l" t="t" r="r" b="b"/>
            <a:pathLst>
              <a:path w="8459490" h="2388098">
                <a:moveTo>
                  <a:pt x="0" y="0"/>
                </a:moveTo>
                <a:lnTo>
                  <a:pt x="8459490" y="0"/>
                </a:lnTo>
                <a:lnTo>
                  <a:pt x="8459490" y="2388098"/>
                </a:lnTo>
                <a:lnTo>
                  <a:pt x="0" y="238809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5" name="Freeform 5"/>
          <p:cNvSpPr/>
          <p:nvPr/>
        </p:nvSpPr>
        <p:spPr>
          <a:xfrm>
            <a:off x="-345288" y="0"/>
            <a:ext cx="18978578" cy="9549556"/>
          </a:xfrm>
          <a:custGeom>
            <a:avLst/>
            <a:gdLst/>
            <a:ahLst/>
            <a:cxnLst/>
            <a:rect l="l" t="t" r="r" b="b"/>
            <a:pathLst>
              <a:path w="18978578" h="9549556">
                <a:moveTo>
                  <a:pt x="0" y="0"/>
                </a:moveTo>
                <a:lnTo>
                  <a:pt x="18978578" y="0"/>
                </a:lnTo>
                <a:lnTo>
                  <a:pt x="18978578" y="9549556"/>
                </a:lnTo>
                <a:lnTo>
                  <a:pt x="0" y="9549556"/>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grpSp>
        <p:nvGrpSpPr>
          <p:cNvPr id="6" name="Group 6"/>
          <p:cNvGrpSpPr/>
          <p:nvPr/>
        </p:nvGrpSpPr>
        <p:grpSpPr>
          <a:xfrm rot="2009353">
            <a:off x="14943885" y="185153"/>
            <a:ext cx="2239502" cy="1942994"/>
            <a:chOff x="0" y="0"/>
            <a:chExt cx="2986003" cy="2590659"/>
          </a:xfrm>
        </p:grpSpPr>
        <p:sp>
          <p:nvSpPr>
            <p:cNvPr id="7" name="Freeform 7"/>
            <p:cNvSpPr/>
            <p:nvPr/>
          </p:nvSpPr>
          <p:spPr>
            <a:xfrm>
              <a:off x="254" y="0"/>
              <a:ext cx="2985770" cy="2590419"/>
            </a:xfrm>
            <a:custGeom>
              <a:avLst/>
              <a:gdLst/>
              <a:ahLst/>
              <a:cxnLst/>
              <a:rect l="l" t="t" r="r" b="b"/>
              <a:pathLst>
                <a:path w="2985770" h="2590419">
                  <a:moveTo>
                    <a:pt x="1283081" y="0"/>
                  </a:moveTo>
                  <a:cubicBezTo>
                    <a:pt x="243205" y="310261"/>
                    <a:pt x="0" y="1677924"/>
                    <a:pt x="874141" y="2326513"/>
                  </a:cubicBezTo>
                  <a:cubicBezTo>
                    <a:pt x="1118235" y="2508377"/>
                    <a:pt x="1391285" y="2590419"/>
                    <a:pt x="1658239" y="2590419"/>
                  </a:cubicBezTo>
                  <a:cubicBezTo>
                    <a:pt x="2343023" y="2590419"/>
                    <a:pt x="2985770" y="2049272"/>
                    <a:pt x="2985770" y="1265428"/>
                  </a:cubicBezTo>
                  <a:cubicBezTo>
                    <a:pt x="2985770" y="1237234"/>
                    <a:pt x="2985770" y="1209167"/>
                    <a:pt x="2982214" y="1177417"/>
                  </a:cubicBezTo>
                  <a:cubicBezTo>
                    <a:pt x="2936240" y="1808353"/>
                    <a:pt x="2414651" y="2298192"/>
                    <a:pt x="1780032" y="2298192"/>
                  </a:cubicBezTo>
                  <a:cubicBezTo>
                    <a:pt x="1216152" y="2298192"/>
                    <a:pt x="726186" y="1903476"/>
                    <a:pt x="606298" y="1350010"/>
                  </a:cubicBezTo>
                  <a:cubicBezTo>
                    <a:pt x="486410" y="796544"/>
                    <a:pt x="768477" y="232664"/>
                    <a:pt x="1283081" y="0"/>
                  </a:cubicBezTo>
                  <a:close/>
                </a:path>
              </a:pathLst>
            </a:custGeom>
            <a:solidFill>
              <a:srgbClr val="FFFBF0"/>
            </a:solidFill>
          </p:spPr>
          <p:txBody>
            <a:bodyPr/>
            <a:lstStyle/>
            <a:p>
              <a:endParaRPr lang="en-US"/>
            </a:p>
          </p:txBody>
        </p:sp>
      </p:grpSp>
      <p:sp>
        <p:nvSpPr>
          <p:cNvPr id="8" name="Freeform 8"/>
          <p:cNvSpPr/>
          <p:nvPr/>
        </p:nvSpPr>
        <p:spPr>
          <a:xfrm>
            <a:off x="1865780" y="8987973"/>
            <a:ext cx="15247920" cy="2905984"/>
          </a:xfrm>
          <a:custGeom>
            <a:avLst/>
            <a:gdLst/>
            <a:ahLst/>
            <a:cxnLst/>
            <a:rect l="l" t="t" r="r" b="b"/>
            <a:pathLst>
              <a:path w="15247920" h="2905984">
                <a:moveTo>
                  <a:pt x="0" y="0"/>
                </a:moveTo>
                <a:lnTo>
                  <a:pt x="15247920" y="0"/>
                </a:lnTo>
                <a:lnTo>
                  <a:pt x="15247920" y="2905984"/>
                </a:lnTo>
                <a:lnTo>
                  <a:pt x="0" y="2905984"/>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grpSp>
        <p:nvGrpSpPr>
          <p:cNvPr id="9" name="Group 9"/>
          <p:cNvGrpSpPr/>
          <p:nvPr/>
        </p:nvGrpSpPr>
        <p:grpSpPr>
          <a:xfrm>
            <a:off x="3355732" y="8779540"/>
            <a:ext cx="260" cy="9584"/>
            <a:chOff x="0" y="0"/>
            <a:chExt cx="347" cy="12779"/>
          </a:xfrm>
        </p:grpSpPr>
        <p:sp>
          <p:nvSpPr>
            <p:cNvPr id="10" name="Freeform 10"/>
            <p:cNvSpPr/>
            <p:nvPr/>
          </p:nvSpPr>
          <p:spPr>
            <a:xfrm>
              <a:off x="381" y="381"/>
              <a:ext cx="0" cy="12446"/>
            </a:xfrm>
            <a:custGeom>
              <a:avLst/>
              <a:gdLst/>
              <a:ahLst/>
              <a:cxnLst/>
              <a:rect l="l" t="t" r="r" b="b"/>
              <a:pathLst>
                <a:path h="12446">
                  <a:moveTo>
                    <a:pt x="0" y="12446"/>
                  </a:moveTo>
                  <a:cubicBezTo>
                    <a:pt x="0" y="6223"/>
                    <a:pt x="0" y="6223"/>
                    <a:pt x="0" y="0"/>
                  </a:cubicBezTo>
                  <a:close/>
                </a:path>
              </a:pathLst>
            </a:custGeom>
            <a:solidFill>
              <a:srgbClr val="504E31"/>
            </a:solidFill>
          </p:spPr>
          <p:txBody>
            <a:bodyPr/>
            <a:lstStyle/>
            <a:p>
              <a:endParaRPr lang="en-US"/>
            </a:p>
          </p:txBody>
        </p:sp>
      </p:grpSp>
      <p:sp>
        <p:nvSpPr>
          <p:cNvPr id="11" name="TextBox 11"/>
          <p:cNvSpPr txBox="1"/>
          <p:nvPr/>
        </p:nvSpPr>
        <p:spPr>
          <a:xfrm>
            <a:off x="1454891" y="2476756"/>
            <a:ext cx="15378219" cy="2200275"/>
          </a:xfrm>
          <a:prstGeom prst="rect">
            <a:avLst/>
          </a:prstGeom>
        </p:spPr>
        <p:txBody>
          <a:bodyPr lIns="0" tIns="0" rIns="0" bIns="0" rtlCol="0" anchor="t">
            <a:spAutoFit/>
          </a:bodyPr>
          <a:lstStyle/>
          <a:p>
            <a:pPr algn="just">
              <a:lnSpc>
                <a:spcPts val="4320"/>
              </a:lnSpc>
            </a:pPr>
            <a:r>
              <a:rPr lang="en-US" sz="3600">
                <a:solidFill>
                  <a:srgbClr val="262A29"/>
                </a:solidFill>
                <a:latin typeface="Arimo"/>
              </a:rPr>
              <a:t>Developing a turn-based game for our "Object-Oriented Programming" course has allowed us to apply theories learned in class and enhance our Java programming skills. This project integrates various disciplines such as art, music, and programming to create a compelling game experience.</a:t>
            </a:r>
          </a:p>
        </p:txBody>
      </p:sp>
      <p:sp>
        <p:nvSpPr>
          <p:cNvPr id="12" name="TextBox 12"/>
          <p:cNvSpPr txBox="1"/>
          <p:nvPr/>
        </p:nvSpPr>
        <p:spPr>
          <a:xfrm>
            <a:off x="2731388" y="1230056"/>
            <a:ext cx="12336750" cy="752475"/>
          </a:xfrm>
          <a:prstGeom prst="rect">
            <a:avLst/>
          </a:prstGeom>
        </p:spPr>
        <p:txBody>
          <a:bodyPr lIns="0" tIns="0" rIns="0" bIns="0" rtlCol="0" anchor="t">
            <a:spAutoFit/>
          </a:bodyPr>
          <a:lstStyle/>
          <a:p>
            <a:pPr algn="ctr">
              <a:lnSpc>
                <a:spcPts val="5999"/>
              </a:lnSpc>
            </a:pPr>
            <a:r>
              <a:rPr lang="en-US" sz="4999">
                <a:solidFill>
                  <a:srgbClr val="262A29"/>
                </a:solidFill>
                <a:latin typeface="Roboto Bold"/>
              </a:rPr>
              <a:t>1.1 Gaming in the field</a:t>
            </a:r>
          </a:p>
        </p:txBody>
      </p:sp>
      <p:sp>
        <p:nvSpPr>
          <p:cNvPr id="13" name="TextBox 13"/>
          <p:cNvSpPr txBox="1"/>
          <p:nvPr/>
        </p:nvSpPr>
        <p:spPr>
          <a:xfrm>
            <a:off x="2731388" y="5138487"/>
            <a:ext cx="12336750" cy="752475"/>
          </a:xfrm>
          <a:prstGeom prst="rect">
            <a:avLst/>
          </a:prstGeom>
        </p:spPr>
        <p:txBody>
          <a:bodyPr lIns="0" tIns="0" rIns="0" bIns="0" rtlCol="0" anchor="t">
            <a:spAutoFit/>
          </a:bodyPr>
          <a:lstStyle/>
          <a:p>
            <a:pPr algn="ctr">
              <a:lnSpc>
                <a:spcPts val="5999"/>
              </a:lnSpc>
            </a:pPr>
            <a:r>
              <a:rPr lang="en-US" sz="4999">
                <a:solidFill>
                  <a:srgbClr val="262A29"/>
                </a:solidFill>
                <a:latin typeface="Roboto Bold"/>
              </a:rPr>
              <a:t>1.2 About the game project</a:t>
            </a:r>
          </a:p>
        </p:txBody>
      </p:sp>
      <p:sp>
        <p:nvSpPr>
          <p:cNvPr id="14" name="TextBox 14"/>
          <p:cNvSpPr txBox="1"/>
          <p:nvPr/>
        </p:nvSpPr>
        <p:spPr>
          <a:xfrm>
            <a:off x="1454891" y="6319587"/>
            <a:ext cx="15378219" cy="2743200"/>
          </a:xfrm>
          <a:prstGeom prst="rect">
            <a:avLst/>
          </a:prstGeom>
        </p:spPr>
        <p:txBody>
          <a:bodyPr lIns="0" tIns="0" rIns="0" bIns="0" rtlCol="0" anchor="t">
            <a:spAutoFit/>
          </a:bodyPr>
          <a:lstStyle/>
          <a:p>
            <a:pPr algn="just">
              <a:lnSpc>
                <a:spcPts val="4320"/>
              </a:lnSpc>
            </a:pPr>
            <a:r>
              <a:rPr lang="en-US" sz="3600">
                <a:solidFill>
                  <a:srgbClr val="262A29"/>
                </a:solidFill>
                <a:latin typeface="Arimo"/>
              </a:rPr>
              <a:t>Our game is inspired by classic turn-based strategy games like Final Fantasy I. It features modern UI enhancements, additional weapons, and monsters with unique abilities, aiming to improve user experience while paying homage to its predecessors.</a:t>
            </a:r>
          </a:p>
          <a:p>
            <a:pPr algn="just">
              <a:lnSpc>
                <a:spcPts val="4320"/>
              </a:lnSpc>
            </a:pPr>
            <a:endParaRPr lang="en-US" sz="3600">
              <a:solidFill>
                <a:srgbClr val="262A29"/>
              </a:solidFill>
              <a:latin typeface="Arimo"/>
            </a:endParaRPr>
          </a:p>
        </p:txBody>
      </p:sp>
      <p:sp>
        <p:nvSpPr>
          <p:cNvPr id="15" name="Freeform 15"/>
          <p:cNvSpPr/>
          <p:nvPr/>
        </p:nvSpPr>
        <p:spPr>
          <a:xfrm>
            <a:off x="672319" y="815483"/>
            <a:ext cx="2059068" cy="1348681"/>
          </a:xfrm>
          <a:custGeom>
            <a:avLst/>
            <a:gdLst/>
            <a:ahLst/>
            <a:cxnLst/>
            <a:rect l="l" t="t" r="r" b="b"/>
            <a:pathLst>
              <a:path w="2059068" h="1348681">
                <a:moveTo>
                  <a:pt x="0" y="0"/>
                </a:moveTo>
                <a:lnTo>
                  <a:pt x="2059069" y="0"/>
                </a:lnTo>
                <a:lnTo>
                  <a:pt x="2059069" y="1348681"/>
                </a:lnTo>
                <a:lnTo>
                  <a:pt x="0" y="1348681"/>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262A29"/>
        </a:solidFill>
        <a:effectLst/>
      </p:bgPr>
    </p:bg>
    <p:spTree>
      <p:nvGrpSpPr>
        <p:cNvPr id="1" name=""/>
        <p:cNvGrpSpPr/>
        <p:nvPr/>
      </p:nvGrpSpPr>
      <p:grpSpPr>
        <a:xfrm>
          <a:off x="0" y="0"/>
          <a:ext cx="0" cy="0"/>
          <a:chOff x="0" y="0"/>
          <a:chExt cx="0" cy="0"/>
        </a:xfrm>
      </p:grpSpPr>
      <p:sp>
        <p:nvSpPr>
          <p:cNvPr id="2" name="Freeform 2"/>
          <p:cNvSpPr/>
          <p:nvPr/>
        </p:nvSpPr>
        <p:spPr>
          <a:xfrm>
            <a:off x="505608" y="354192"/>
            <a:ext cx="17276786" cy="9578618"/>
          </a:xfrm>
          <a:custGeom>
            <a:avLst/>
            <a:gdLst/>
            <a:ahLst/>
            <a:cxnLst/>
            <a:rect l="l" t="t" r="r" b="b"/>
            <a:pathLst>
              <a:path w="17276786" h="9578618">
                <a:moveTo>
                  <a:pt x="0" y="0"/>
                </a:moveTo>
                <a:lnTo>
                  <a:pt x="17276786" y="0"/>
                </a:lnTo>
                <a:lnTo>
                  <a:pt x="17276786" y="9578618"/>
                </a:lnTo>
                <a:lnTo>
                  <a:pt x="0" y="957861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3" name="Freeform 3"/>
          <p:cNvSpPr/>
          <p:nvPr/>
        </p:nvSpPr>
        <p:spPr>
          <a:xfrm>
            <a:off x="11336098" y="295948"/>
            <a:ext cx="6984280" cy="1868216"/>
          </a:xfrm>
          <a:custGeom>
            <a:avLst/>
            <a:gdLst/>
            <a:ahLst/>
            <a:cxnLst/>
            <a:rect l="l" t="t" r="r" b="b"/>
            <a:pathLst>
              <a:path w="6984280" h="1868216">
                <a:moveTo>
                  <a:pt x="0" y="0"/>
                </a:moveTo>
                <a:lnTo>
                  <a:pt x="6984280" y="0"/>
                </a:lnTo>
                <a:lnTo>
                  <a:pt x="6984280" y="1868216"/>
                </a:lnTo>
                <a:lnTo>
                  <a:pt x="0" y="186821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4" name="Freeform 4"/>
          <p:cNvSpPr/>
          <p:nvPr/>
        </p:nvSpPr>
        <p:spPr>
          <a:xfrm>
            <a:off x="0" y="1156650"/>
            <a:ext cx="8459490" cy="2388098"/>
          </a:xfrm>
          <a:custGeom>
            <a:avLst/>
            <a:gdLst/>
            <a:ahLst/>
            <a:cxnLst/>
            <a:rect l="l" t="t" r="r" b="b"/>
            <a:pathLst>
              <a:path w="8459490" h="2388098">
                <a:moveTo>
                  <a:pt x="0" y="0"/>
                </a:moveTo>
                <a:lnTo>
                  <a:pt x="8459490" y="0"/>
                </a:lnTo>
                <a:lnTo>
                  <a:pt x="8459490" y="2388098"/>
                </a:lnTo>
                <a:lnTo>
                  <a:pt x="0" y="238809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5" name="Freeform 5"/>
          <p:cNvSpPr/>
          <p:nvPr/>
        </p:nvSpPr>
        <p:spPr>
          <a:xfrm>
            <a:off x="-236545" y="0"/>
            <a:ext cx="18978578" cy="9549556"/>
          </a:xfrm>
          <a:custGeom>
            <a:avLst/>
            <a:gdLst/>
            <a:ahLst/>
            <a:cxnLst/>
            <a:rect l="l" t="t" r="r" b="b"/>
            <a:pathLst>
              <a:path w="18978578" h="9549556">
                <a:moveTo>
                  <a:pt x="0" y="0"/>
                </a:moveTo>
                <a:lnTo>
                  <a:pt x="18978578" y="0"/>
                </a:lnTo>
                <a:lnTo>
                  <a:pt x="18978578" y="9549556"/>
                </a:lnTo>
                <a:lnTo>
                  <a:pt x="0" y="9549556"/>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grpSp>
        <p:nvGrpSpPr>
          <p:cNvPr id="6" name="Group 6"/>
          <p:cNvGrpSpPr/>
          <p:nvPr/>
        </p:nvGrpSpPr>
        <p:grpSpPr>
          <a:xfrm rot="2009353">
            <a:off x="14943885" y="185153"/>
            <a:ext cx="2239502" cy="1942994"/>
            <a:chOff x="0" y="0"/>
            <a:chExt cx="2986003" cy="2590659"/>
          </a:xfrm>
        </p:grpSpPr>
        <p:sp>
          <p:nvSpPr>
            <p:cNvPr id="7" name="Freeform 7"/>
            <p:cNvSpPr/>
            <p:nvPr/>
          </p:nvSpPr>
          <p:spPr>
            <a:xfrm>
              <a:off x="254" y="0"/>
              <a:ext cx="2985770" cy="2590419"/>
            </a:xfrm>
            <a:custGeom>
              <a:avLst/>
              <a:gdLst/>
              <a:ahLst/>
              <a:cxnLst/>
              <a:rect l="l" t="t" r="r" b="b"/>
              <a:pathLst>
                <a:path w="2985770" h="2590419">
                  <a:moveTo>
                    <a:pt x="1283081" y="0"/>
                  </a:moveTo>
                  <a:cubicBezTo>
                    <a:pt x="243205" y="310261"/>
                    <a:pt x="0" y="1677924"/>
                    <a:pt x="874141" y="2326513"/>
                  </a:cubicBezTo>
                  <a:cubicBezTo>
                    <a:pt x="1118235" y="2508377"/>
                    <a:pt x="1391285" y="2590419"/>
                    <a:pt x="1658239" y="2590419"/>
                  </a:cubicBezTo>
                  <a:cubicBezTo>
                    <a:pt x="2343023" y="2590419"/>
                    <a:pt x="2985770" y="2049272"/>
                    <a:pt x="2985770" y="1265428"/>
                  </a:cubicBezTo>
                  <a:cubicBezTo>
                    <a:pt x="2985770" y="1237234"/>
                    <a:pt x="2985770" y="1209167"/>
                    <a:pt x="2982214" y="1177417"/>
                  </a:cubicBezTo>
                  <a:cubicBezTo>
                    <a:pt x="2936240" y="1808353"/>
                    <a:pt x="2414651" y="2298192"/>
                    <a:pt x="1780032" y="2298192"/>
                  </a:cubicBezTo>
                  <a:cubicBezTo>
                    <a:pt x="1216152" y="2298192"/>
                    <a:pt x="726186" y="1903476"/>
                    <a:pt x="606298" y="1350010"/>
                  </a:cubicBezTo>
                  <a:cubicBezTo>
                    <a:pt x="486410" y="796544"/>
                    <a:pt x="768477" y="232664"/>
                    <a:pt x="1283081" y="0"/>
                  </a:cubicBezTo>
                  <a:close/>
                </a:path>
              </a:pathLst>
            </a:custGeom>
            <a:solidFill>
              <a:srgbClr val="FFFBF0"/>
            </a:solidFill>
          </p:spPr>
          <p:txBody>
            <a:bodyPr/>
            <a:lstStyle/>
            <a:p>
              <a:endParaRPr lang="en-US"/>
            </a:p>
          </p:txBody>
        </p:sp>
      </p:grpSp>
      <p:sp>
        <p:nvSpPr>
          <p:cNvPr id="8" name="Freeform 8"/>
          <p:cNvSpPr/>
          <p:nvPr/>
        </p:nvSpPr>
        <p:spPr>
          <a:xfrm>
            <a:off x="1865780" y="8987973"/>
            <a:ext cx="15247920" cy="2905984"/>
          </a:xfrm>
          <a:custGeom>
            <a:avLst/>
            <a:gdLst/>
            <a:ahLst/>
            <a:cxnLst/>
            <a:rect l="l" t="t" r="r" b="b"/>
            <a:pathLst>
              <a:path w="15247920" h="2905984">
                <a:moveTo>
                  <a:pt x="0" y="0"/>
                </a:moveTo>
                <a:lnTo>
                  <a:pt x="15247920" y="0"/>
                </a:lnTo>
                <a:lnTo>
                  <a:pt x="15247920" y="2905984"/>
                </a:lnTo>
                <a:lnTo>
                  <a:pt x="0" y="2905984"/>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grpSp>
        <p:nvGrpSpPr>
          <p:cNvPr id="9" name="Group 9"/>
          <p:cNvGrpSpPr/>
          <p:nvPr/>
        </p:nvGrpSpPr>
        <p:grpSpPr>
          <a:xfrm>
            <a:off x="3355732" y="8779540"/>
            <a:ext cx="260" cy="9584"/>
            <a:chOff x="0" y="0"/>
            <a:chExt cx="347" cy="12779"/>
          </a:xfrm>
        </p:grpSpPr>
        <p:sp>
          <p:nvSpPr>
            <p:cNvPr id="10" name="Freeform 10"/>
            <p:cNvSpPr/>
            <p:nvPr/>
          </p:nvSpPr>
          <p:spPr>
            <a:xfrm>
              <a:off x="381" y="381"/>
              <a:ext cx="0" cy="12446"/>
            </a:xfrm>
            <a:custGeom>
              <a:avLst/>
              <a:gdLst/>
              <a:ahLst/>
              <a:cxnLst/>
              <a:rect l="l" t="t" r="r" b="b"/>
              <a:pathLst>
                <a:path h="12446">
                  <a:moveTo>
                    <a:pt x="0" y="12446"/>
                  </a:moveTo>
                  <a:cubicBezTo>
                    <a:pt x="0" y="6223"/>
                    <a:pt x="0" y="6223"/>
                    <a:pt x="0" y="0"/>
                  </a:cubicBezTo>
                  <a:close/>
                </a:path>
              </a:pathLst>
            </a:custGeom>
            <a:solidFill>
              <a:srgbClr val="504E31"/>
            </a:solidFill>
          </p:spPr>
          <p:txBody>
            <a:bodyPr/>
            <a:lstStyle/>
            <a:p>
              <a:endParaRPr lang="en-US"/>
            </a:p>
          </p:txBody>
        </p:sp>
      </p:grpSp>
      <p:sp>
        <p:nvSpPr>
          <p:cNvPr id="11" name="Freeform 11"/>
          <p:cNvSpPr/>
          <p:nvPr/>
        </p:nvSpPr>
        <p:spPr>
          <a:xfrm>
            <a:off x="672319" y="815483"/>
            <a:ext cx="2059068" cy="1348681"/>
          </a:xfrm>
          <a:custGeom>
            <a:avLst/>
            <a:gdLst/>
            <a:ahLst/>
            <a:cxnLst/>
            <a:rect l="l" t="t" r="r" b="b"/>
            <a:pathLst>
              <a:path w="2059068" h="1348681">
                <a:moveTo>
                  <a:pt x="0" y="0"/>
                </a:moveTo>
                <a:lnTo>
                  <a:pt x="2059069" y="0"/>
                </a:lnTo>
                <a:lnTo>
                  <a:pt x="2059069" y="1348681"/>
                </a:lnTo>
                <a:lnTo>
                  <a:pt x="0" y="1348681"/>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US"/>
          </a:p>
        </p:txBody>
      </p:sp>
      <p:sp>
        <p:nvSpPr>
          <p:cNvPr id="12" name="Freeform 12"/>
          <p:cNvSpPr/>
          <p:nvPr/>
        </p:nvSpPr>
        <p:spPr>
          <a:xfrm>
            <a:off x="7345998" y="5544304"/>
            <a:ext cx="3107529" cy="3107529"/>
          </a:xfrm>
          <a:custGeom>
            <a:avLst/>
            <a:gdLst/>
            <a:ahLst/>
            <a:cxnLst/>
            <a:rect l="l" t="t" r="r" b="b"/>
            <a:pathLst>
              <a:path w="3107529" h="3107529">
                <a:moveTo>
                  <a:pt x="0" y="0"/>
                </a:moveTo>
                <a:lnTo>
                  <a:pt x="3107529" y="0"/>
                </a:lnTo>
                <a:lnTo>
                  <a:pt x="3107529" y="3107529"/>
                </a:lnTo>
                <a:lnTo>
                  <a:pt x="0" y="3107529"/>
                </a:lnTo>
                <a:lnTo>
                  <a:pt x="0" y="0"/>
                </a:lnTo>
                <a:close/>
              </a:path>
            </a:pathLst>
          </a:custGeom>
          <a:blipFill>
            <a:blip r:embed="rId15"/>
            <a:stretch>
              <a:fillRect/>
            </a:stretch>
          </a:blipFill>
        </p:spPr>
        <p:txBody>
          <a:bodyPr/>
          <a:lstStyle/>
          <a:p>
            <a:endParaRPr lang="en-US"/>
          </a:p>
        </p:txBody>
      </p:sp>
      <p:sp>
        <p:nvSpPr>
          <p:cNvPr id="13" name="TextBox 13"/>
          <p:cNvSpPr txBox="1"/>
          <p:nvPr/>
        </p:nvSpPr>
        <p:spPr>
          <a:xfrm>
            <a:off x="1454892" y="2556150"/>
            <a:ext cx="15378219" cy="2743200"/>
          </a:xfrm>
          <a:prstGeom prst="rect">
            <a:avLst/>
          </a:prstGeom>
        </p:spPr>
        <p:txBody>
          <a:bodyPr lIns="0" tIns="0" rIns="0" bIns="0" rtlCol="0" anchor="t">
            <a:spAutoFit/>
          </a:bodyPr>
          <a:lstStyle/>
          <a:p>
            <a:pPr algn="just">
              <a:lnSpc>
                <a:spcPts val="4320"/>
              </a:lnSpc>
            </a:pPr>
            <a:r>
              <a:rPr lang="en-US" sz="3600">
                <a:solidFill>
                  <a:srgbClr val="262A29"/>
                </a:solidFill>
                <a:latin typeface="Arimo"/>
              </a:rPr>
              <a:t>Drawing inspiration from Square Enix's Final Fantasy series, our game adopts the fundamental turn-based gameplay mechanics. We've enhanced the game by adjusting character abilities, improving aesthetics with new sounds and animations, and implementing advanced Object-Oriented Programming principles like factory and adapter patterns.</a:t>
            </a:r>
          </a:p>
        </p:txBody>
      </p:sp>
      <p:sp>
        <p:nvSpPr>
          <p:cNvPr id="14" name="TextBox 14"/>
          <p:cNvSpPr txBox="1"/>
          <p:nvPr/>
        </p:nvSpPr>
        <p:spPr>
          <a:xfrm>
            <a:off x="2731388" y="1489823"/>
            <a:ext cx="12336750" cy="752475"/>
          </a:xfrm>
          <a:prstGeom prst="rect">
            <a:avLst/>
          </a:prstGeom>
        </p:spPr>
        <p:txBody>
          <a:bodyPr lIns="0" tIns="0" rIns="0" bIns="0" rtlCol="0" anchor="t">
            <a:spAutoFit/>
          </a:bodyPr>
          <a:lstStyle/>
          <a:p>
            <a:pPr algn="ctr">
              <a:lnSpc>
                <a:spcPts val="5999"/>
              </a:lnSpc>
            </a:pPr>
            <a:r>
              <a:rPr lang="en-US" sz="4999">
                <a:solidFill>
                  <a:srgbClr val="262A29"/>
                </a:solidFill>
                <a:latin typeface="Roboto Bold"/>
              </a:rPr>
              <a:t>1.3 Our game project</a:t>
            </a:r>
          </a:p>
        </p:txBody>
      </p:sp>
      <p:sp>
        <p:nvSpPr>
          <p:cNvPr id="15" name="TextBox 15"/>
          <p:cNvSpPr txBox="1"/>
          <p:nvPr/>
        </p:nvSpPr>
        <p:spPr>
          <a:xfrm>
            <a:off x="7767791" y="8779581"/>
            <a:ext cx="2263943" cy="752394"/>
          </a:xfrm>
          <a:prstGeom prst="rect">
            <a:avLst/>
          </a:prstGeom>
        </p:spPr>
        <p:txBody>
          <a:bodyPr lIns="0" tIns="0" rIns="0" bIns="0" rtlCol="0" anchor="t">
            <a:spAutoFit/>
          </a:bodyPr>
          <a:lstStyle/>
          <a:p>
            <a:pPr algn="ctr">
              <a:lnSpc>
                <a:spcPts val="5999"/>
              </a:lnSpc>
            </a:pPr>
            <a:r>
              <a:rPr lang="en-US" sz="4999">
                <a:solidFill>
                  <a:srgbClr val="262A29"/>
                </a:solidFill>
                <a:latin typeface="Roboto Bold"/>
              </a:rPr>
              <a:t>Github</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6E5CC"/>
        </a:solidFill>
        <a:effectLst/>
      </p:bgPr>
    </p:bg>
    <p:spTree>
      <p:nvGrpSpPr>
        <p:cNvPr id="1" name=""/>
        <p:cNvGrpSpPr/>
        <p:nvPr/>
      </p:nvGrpSpPr>
      <p:grpSpPr>
        <a:xfrm>
          <a:off x="0" y="0"/>
          <a:ext cx="0" cy="0"/>
          <a:chOff x="0" y="0"/>
          <a:chExt cx="0" cy="0"/>
        </a:xfrm>
      </p:grpSpPr>
      <p:sp>
        <p:nvSpPr>
          <p:cNvPr id="2" name="Freeform 2"/>
          <p:cNvSpPr/>
          <p:nvPr/>
        </p:nvSpPr>
        <p:spPr>
          <a:xfrm>
            <a:off x="142225" y="2737269"/>
            <a:ext cx="19211116" cy="6679652"/>
          </a:xfrm>
          <a:custGeom>
            <a:avLst/>
            <a:gdLst/>
            <a:ahLst/>
            <a:cxnLst/>
            <a:rect l="l" t="t" r="r" b="b"/>
            <a:pathLst>
              <a:path w="19211116" h="6679652">
                <a:moveTo>
                  <a:pt x="0" y="0"/>
                </a:moveTo>
                <a:lnTo>
                  <a:pt x="19211116" y="0"/>
                </a:lnTo>
                <a:lnTo>
                  <a:pt x="19211116" y="6679652"/>
                </a:lnTo>
                <a:lnTo>
                  <a:pt x="0" y="667965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3" name="Freeform 3"/>
          <p:cNvSpPr/>
          <p:nvPr/>
        </p:nvSpPr>
        <p:spPr>
          <a:xfrm>
            <a:off x="408036" y="234140"/>
            <a:ext cx="18192954" cy="5792346"/>
          </a:xfrm>
          <a:custGeom>
            <a:avLst/>
            <a:gdLst/>
            <a:ahLst/>
            <a:cxnLst/>
            <a:rect l="l" t="t" r="r" b="b"/>
            <a:pathLst>
              <a:path w="18192954" h="5792346">
                <a:moveTo>
                  <a:pt x="0" y="0"/>
                </a:moveTo>
                <a:lnTo>
                  <a:pt x="18192954" y="0"/>
                </a:lnTo>
                <a:lnTo>
                  <a:pt x="18192954" y="5792346"/>
                </a:lnTo>
                <a:lnTo>
                  <a:pt x="0" y="579234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grpSp>
        <p:nvGrpSpPr>
          <p:cNvPr id="4" name="Group 4"/>
          <p:cNvGrpSpPr/>
          <p:nvPr/>
        </p:nvGrpSpPr>
        <p:grpSpPr>
          <a:xfrm>
            <a:off x="4066046" y="510252"/>
            <a:ext cx="3650180" cy="1003768"/>
            <a:chOff x="0" y="0"/>
            <a:chExt cx="4866907" cy="1338357"/>
          </a:xfrm>
        </p:grpSpPr>
        <p:sp>
          <p:nvSpPr>
            <p:cNvPr id="5" name="Freeform 5"/>
            <p:cNvSpPr/>
            <p:nvPr/>
          </p:nvSpPr>
          <p:spPr>
            <a:xfrm>
              <a:off x="0" y="0"/>
              <a:ext cx="4867021" cy="1338199"/>
            </a:xfrm>
            <a:custGeom>
              <a:avLst/>
              <a:gdLst/>
              <a:ahLst/>
              <a:cxnLst/>
              <a:rect l="l" t="t" r="r" b="b"/>
              <a:pathLst>
                <a:path w="4867021" h="1338199">
                  <a:moveTo>
                    <a:pt x="2975229" y="0"/>
                  </a:moveTo>
                  <a:cubicBezTo>
                    <a:pt x="3166491" y="106680"/>
                    <a:pt x="3273171" y="233426"/>
                    <a:pt x="3273171" y="233426"/>
                  </a:cubicBezTo>
                  <a:lnTo>
                    <a:pt x="3336544" y="785876"/>
                  </a:lnTo>
                  <a:cubicBezTo>
                    <a:pt x="3437001" y="840867"/>
                    <a:pt x="3537585" y="856488"/>
                    <a:pt x="3619754" y="856488"/>
                  </a:cubicBezTo>
                  <a:cubicBezTo>
                    <a:pt x="3728339" y="856488"/>
                    <a:pt x="3804412" y="829183"/>
                    <a:pt x="3804412" y="829183"/>
                  </a:cubicBezTo>
                  <a:lnTo>
                    <a:pt x="4144518" y="955929"/>
                  </a:lnTo>
                  <a:lnTo>
                    <a:pt x="4420235" y="1169162"/>
                  </a:lnTo>
                  <a:lnTo>
                    <a:pt x="4867021" y="1317117"/>
                  </a:lnTo>
                  <a:lnTo>
                    <a:pt x="3910203" y="1338199"/>
                  </a:lnTo>
                  <a:lnTo>
                    <a:pt x="0" y="1338199"/>
                  </a:lnTo>
                  <a:lnTo>
                    <a:pt x="1530350" y="1189355"/>
                  </a:lnTo>
                  <a:lnTo>
                    <a:pt x="1657096" y="892429"/>
                  </a:lnTo>
                  <a:lnTo>
                    <a:pt x="1891538" y="679196"/>
                  </a:lnTo>
                  <a:lnTo>
                    <a:pt x="2210562" y="658114"/>
                  </a:lnTo>
                  <a:lnTo>
                    <a:pt x="2592832" y="254508"/>
                  </a:lnTo>
                  <a:lnTo>
                    <a:pt x="2975229" y="0"/>
                  </a:lnTo>
                  <a:close/>
                </a:path>
              </a:pathLst>
            </a:custGeom>
            <a:solidFill>
              <a:srgbClr val="FFFBF0"/>
            </a:solidFill>
          </p:spPr>
          <p:txBody>
            <a:bodyPr/>
            <a:lstStyle/>
            <a:p>
              <a:endParaRPr lang="en-US"/>
            </a:p>
          </p:txBody>
        </p:sp>
      </p:grpSp>
      <p:sp>
        <p:nvSpPr>
          <p:cNvPr id="6" name="Freeform 6"/>
          <p:cNvSpPr/>
          <p:nvPr/>
        </p:nvSpPr>
        <p:spPr>
          <a:xfrm>
            <a:off x="-32498" y="8246550"/>
            <a:ext cx="18259022" cy="2225678"/>
          </a:xfrm>
          <a:custGeom>
            <a:avLst/>
            <a:gdLst/>
            <a:ahLst/>
            <a:cxnLst/>
            <a:rect l="l" t="t" r="r" b="b"/>
            <a:pathLst>
              <a:path w="18259022" h="2225678">
                <a:moveTo>
                  <a:pt x="0" y="0"/>
                </a:moveTo>
                <a:lnTo>
                  <a:pt x="18259022" y="0"/>
                </a:lnTo>
                <a:lnTo>
                  <a:pt x="18259022" y="2225678"/>
                </a:lnTo>
                <a:lnTo>
                  <a:pt x="0" y="222567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7" name="Freeform 7"/>
          <p:cNvSpPr/>
          <p:nvPr/>
        </p:nvSpPr>
        <p:spPr>
          <a:xfrm>
            <a:off x="3662452" y="6140754"/>
            <a:ext cx="4497305" cy="4293600"/>
          </a:xfrm>
          <a:custGeom>
            <a:avLst/>
            <a:gdLst/>
            <a:ahLst/>
            <a:cxnLst/>
            <a:rect l="l" t="t" r="r" b="b"/>
            <a:pathLst>
              <a:path w="4497305" h="4293600">
                <a:moveTo>
                  <a:pt x="0" y="0"/>
                </a:moveTo>
                <a:lnTo>
                  <a:pt x="4497304" y="0"/>
                </a:lnTo>
                <a:lnTo>
                  <a:pt x="4497304" y="4293600"/>
                </a:lnTo>
                <a:lnTo>
                  <a:pt x="0" y="429360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8" name="Freeform 8"/>
          <p:cNvSpPr/>
          <p:nvPr/>
        </p:nvSpPr>
        <p:spPr>
          <a:xfrm>
            <a:off x="13960490" y="7432308"/>
            <a:ext cx="4327510" cy="3611372"/>
          </a:xfrm>
          <a:custGeom>
            <a:avLst/>
            <a:gdLst/>
            <a:ahLst/>
            <a:cxnLst/>
            <a:rect l="l" t="t" r="r" b="b"/>
            <a:pathLst>
              <a:path w="4327510" h="3611372">
                <a:moveTo>
                  <a:pt x="0" y="0"/>
                </a:moveTo>
                <a:lnTo>
                  <a:pt x="4327510" y="0"/>
                </a:lnTo>
                <a:lnTo>
                  <a:pt x="4327510" y="3611372"/>
                </a:lnTo>
                <a:lnTo>
                  <a:pt x="0" y="3611372"/>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9" name="Freeform 9"/>
          <p:cNvSpPr/>
          <p:nvPr/>
        </p:nvSpPr>
        <p:spPr>
          <a:xfrm>
            <a:off x="11187439" y="6294048"/>
            <a:ext cx="4557587" cy="4449751"/>
          </a:xfrm>
          <a:custGeom>
            <a:avLst/>
            <a:gdLst/>
            <a:ahLst/>
            <a:cxnLst/>
            <a:rect l="l" t="t" r="r" b="b"/>
            <a:pathLst>
              <a:path w="4557587" h="4449751">
                <a:moveTo>
                  <a:pt x="0" y="0"/>
                </a:moveTo>
                <a:lnTo>
                  <a:pt x="4557586" y="0"/>
                </a:lnTo>
                <a:lnTo>
                  <a:pt x="4557586" y="4449750"/>
                </a:lnTo>
                <a:lnTo>
                  <a:pt x="0" y="4449750"/>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US"/>
          </a:p>
        </p:txBody>
      </p:sp>
      <p:sp>
        <p:nvSpPr>
          <p:cNvPr id="10" name="Freeform 10"/>
          <p:cNvSpPr/>
          <p:nvPr/>
        </p:nvSpPr>
        <p:spPr>
          <a:xfrm>
            <a:off x="-1766462" y="4633214"/>
            <a:ext cx="6978354" cy="5236848"/>
          </a:xfrm>
          <a:custGeom>
            <a:avLst/>
            <a:gdLst/>
            <a:ahLst/>
            <a:cxnLst/>
            <a:rect l="l" t="t" r="r" b="b"/>
            <a:pathLst>
              <a:path w="6978354" h="5236848">
                <a:moveTo>
                  <a:pt x="0" y="0"/>
                </a:moveTo>
                <a:lnTo>
                  <a:pt x="6978354" y="0"/>
                </a:lnTo>
                <a:lnTo>
                  <a:pt x="6978354" y="5236848"/>
                </a:lnTo>
                <a:lnTo>
                  <a:pt x="0" y="5236848"/>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en-US"/>
          </a:p>
        </p:txBody>
      </p:sp>
      <p:sp>
        <p:nvSpPr>
          <p:cNvPr id="11" name="Freeform 11"/>
          <p:cNvSpPr/>
          <p:nvPr/>
        </p:nvSpPr>
        <p:spPr>
          <a:xfrm>
            <a:off x="14085402" y="766214"/>
            <a:ext cx="2406174" cy="2415790"/>
          </a:xfrm>
          <a:custGeom>
            <a:avLst/>
            <a:gdLst/>
            <a:ahLst/>
            <a:cxnLst/>
            <a:rect l="l" t="t" r="r" b="b"/>
            <a:pathLst>
              <a:path w="2406174" h="2415790">
                <a:moveTo>
                  <a:pt x="0" y="0"/>
                </a:moveTo>
                <a:lnTo>
                  <a:pt x="2406174" y="0"/>
                </a:lnTo>
                <a:lnTo>
                  <a:pt x="2406174" y="2415790"/>
                </a:lnTo>
                <a:lnTo>
                  <a:pt x="0" y="2415790"/>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en-US"/>
          </a:p>
        </p:txBody>
      </p:sp>
      <p:sp>
        <p:nvSpPr>
          <p:cNvPr id="12" name="Freeform 12"/>
          <p:cNvSpPr/>
          <p:nvPr/>
        </p:nvSpPr>
        <p:spPr>
          <a:xfrm>
            <a:off x="8974936" y="8358862"/>
            <a:ext cx="187350" cy="73016"/>
          </a:xfrm>
          <a:custGeom>
            <a:avLst/>
            <a:gdLst/>
            <a:ahLst/>
            <a:cxnLst/>
            <a:rect l="l" t="t" r="r" b="b"/>
            <a:pathLst>
              <a:path w="187350" h="73016">
                <a:moveTo>
                  <a:pt x="0" y="0"/>
                </a:moveTo>
                <a:lnTo>
                  <a:pt x="187350" y="0"/>
                </a:lnTo>
                <a:lnTo>
                  <a:pt x="187350" y="73016"/>
                </a:lnTo>
                <a:lnTo>
                  <a:pt x="0" y="73016"/>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endParaRPr lang="en-US"/>
          </a:p>
        </p:txBody>
      </p:sp>
      <p:sp>
        <p:nvSpPr>
          <p:cNvPr id="13" name="Freeform 13"/>
          <p:cNvSpPr/>
          <p:nvPr/>
        </p:nvSpPr>
        <p:spPr>
          <a:xfrm>
            <a:off x="12569740" y="1741184"/>
            <a:ext cx="1167736" cy="855010"/>
          </a:xfrm>
          <a:custGeom>
            <a:avLst/>
            <a:gdLst/>
            <a:ahLst/>
            <a:cxnLst/>
            <a:rect l="l" t="t" r="r" b="b"/>
            <a:pathLst>
              <a:path w="1167736" h="855010">
                <a:moveTo>
                  <a:pt x="0" y="0"/>
                </a:moveTo>
                <a:lnTo>
                  <a:pt x="1167736" y="0"/>
                </a:lnTo>
                <a:lnTo>
                  <a:pt x="1167736" y="855010"/>
                </a:lnTo>
                <a:lnTo>
                  <a:pt x="0" y="855010"/>
                </a:lnTo>
                <a:lnTo>
                  <a:pt x="0" y="0"/>
                </a:lnTo>
                <a:close/>
              </a:path>
            </a:pathLst>
          </a:custGeom>
          <a:blipFill>
            <a:blip r:embed="rId21">
              <a:extLst>
                <a:ext uri="{96DAC541-7B7A-43D3-8B79-37D633B846F1}">
                  <asvg:svgBlip xmlns:asvg="http://schemas.microsoft.com/office/drawing/2016/SVG/main" r:embed="rId22"/>
                </a:ext>
              </a:extLst>
            </a:blip>
            <a:stretch>
              <a:fillRect/>
            </a:stretch>
          </a:blipFill>
        </p:spPr>
        <p:txBody>
          <a:bodyPr/>
          <a:lstStyle/>
          <a:p>
            <a:endParaRPr lang="en-US"/>
          </a:p>
        </p:txBody>
      </p:sp>
      <p:grpSp>
        <p:nvGrpSpPr>
          <p:cNvPr id="14" name="Group 14"/>
          <p:cNvGrpSpPr/>
          <p:nvPr/>
        </p:nvGrpSpPr>
        <p:grpSpPr>
          <a:xfrm>
            <a:off x="12892148" y="4713806"/>
            <a:ext cx="178" cy="42030"/>
            <a:chOff x="0" y="0"/>
            <a:chExt cx="237" cy="56040"/>
          </a:xfrm>
        </p:grpSpPr>
        <p:sp>
          <p:nvSpPr>
            <p:cNvPr id="15" name="Freeform 15"/>
            <p:cNvSpPr/>
            <p:nvPr/>
          </p:nvSpPr>
          <p:spPr>
            <a:xfrm>
              <a:off x="0" y="0"/>
              <a:ext cx="0" cy="56007"/>
            </a:xfrm>
            <a:custGeom>
              <a:avLst/>
              <a:gdLst/>
              <a:ahLst/>
              <a:cxnLst/>
              <a:rect l="l" t="t" r="r" b="b"/>
              <a:pathLst>
                <a:path h="56007">
                  <a:moveTo>
                    <a:pt x="0" y="56007"/>
                  </a:moveTo>
                  <a:lnTo>
                    <a:pt x="0" y="0"/>
                  </a:lnTo>
                  <a:close/>
                </a:path>
              </a:pathLst>
            </a:custGeom>
            <a:solidFill>
              <a:srgbClr val="262A29"/>
            </a:solidFill>
          </p:spPr>
          <p:txBody>
            <a:bodyPr/>
            <a:lstStyle/>
            <a:p>
              <a:endParaRPr lang="en-US"/>
            </a:p>
          </p:txBody>
        </p:sp>
      </p:grpSp>
      <p:grpSp>
        <p:nvGrpSpPr>
          <p:cNvPr id="16" name="Group 16"/>
          <p:cNvGrpSpPr/>
          <p:nvPr/>
        </p:nvGrpSpPr>
        <p:grpSpPr>
          <a:xfrm>
            <a:off x="12560006" y="3668762"/>
            <a:ext cx="178" cy="6590"/>
            <a:chOff x="0" y="0"/>
            <a:chExt cx="237" cy="8787"/>
          </a:xfrm>
        </p:grpSpPr>
        <p:sp>
          <p:nvSpPr>
            <p:cNvPr id="17" name="Freeform 17"/>
            <p:cNvSpPr/>
            <p:nvPr/>
          </p:nvSpPr>
          <p:spPr>
            <a:xfrm>
              <a:off x="0" y="254"/>
              <a:ext cx="0" cy="8509"/>
            </a:xfrm>
            <a:custGeom>
              <a:avLst/>
              <a:gdLst/>
              <a:ahLst/>
              <a:cxnLst/>
              <a:rect l="l" t="t" r="r" b="b"/>
              <a:pathLst>
                <a:path h="8509">
                  <a:moveTo>
                    <a:pt x="0" y="8509"/>
                  </a:moveTo>
                  <a:cubicBezTo>
                    <a:pt x="0" y="4318"/>
                    <a:pt x="0" y="4318"/>
                    <a:pt x="0" y="0"/>
                  </a:cubicBezTo>
                  <a:close/>
                </a:path>
              </a:pathLst>
            </a:custGeom>
            <a:solidFill>
              <a:srgbClr val="262A29"/>
            </a:solidFill>
          </p:spPr>
          <p:txBody>
            <a:bodyPr/>
            <a:lstStyle/>
            <a:p>
              <a:endParaRPr lang="en-US"/>
            </a:p>
          </p:txBody>
        </p:sp>
      </p:grpSp>
      <p:grpSp>
        <p:nvGrpSpPr>
          <p:cNvPr id="18" name="Group 18"/>
          <p:cNvGrpSpPr/>
          <p:nvPr/>
        </p:nvGrpSpPr>
        <p:grpSpPr>
          <a:xfrm>
            <a:off x="11966602" y="3668762"/>
            <a:ext cx="178" cy="6590"/>
            <a:chOff x="0" y="0"/>
            <a:chExt cx="237" cy="8787"/>
          </a:xfrm>
        </p:grpSpPr>
        <p:sp>
          <p:nvSpPr>
            <p:cNvPr id="19" name="Freeform 19"/>
            <p:cNvSpPr/>
            <p:nvPr/>
          </p:nvSpPr>
          <p:spPr>
            <a:xfrm>
              <a:off x="0" y="254"/>
              <a:ext cx="0" cy="8509"/>
            </a:xfrm>
            <a:custGeom>
              <a:avLst/>
              <a:gdLst/>
              <a:ahLst/>
              <a:cxnLst/>
              <a:rect l="l" t="t" r="r" b="b"/>
              <a:pathLst>
                <a:path h="8509">
                  <a:moveTo>
                    <a:pt x="0" y="0"/>
                  </a:moveTo>
                  <a:cubicBezTo>
                    <a:pt x="0" y="4318"/>
                    <a:pt x="0" y="4318"/>
                    <a:pt x="0" y="8509"/>
                  </a:cubicBezTo>
                  <a:close/>
                </a:path>
              </a:pathLst>
            </a:custGeom>
            <a:solidFill>
              <a:srgbClr val="262A29"/>
            </a:solidFill>
          </p:spPr>
          <p:txBody>
            <a:bodyPr/>
            <a:lstStyle/>
            <a:p>
              <a:endParaRPr lang="en-US"/>
            </a:p>
          </p:txBody>
        </p:sp>
      </p:grpSp>
      <p:sp>
        <p:nvSpPr>
          <p:cNvPr id="20" name="Freeform 20"/>
          <p:cNvSpPr/>
          <p:nvPr/>
        </p:nvSpPr>
        <p:spPr>
          <a:xfrm>
            <a:off x="-118900" y="8437850"/>
            <a:ext cx="18374276" cy="7222394"/>
          </a:xfrm>
          <a:custGeom>
            <a:avLst/>
            <a:gdLst/>
            <a:ahLst/>
            <a:cxnLst/>
            <a:rect l="l" t="t" r="r" b="b"/>
            <a:pathLst>
              <a:path w="18374276" h="7222394">
                <a:moveTo>
                  <a:pt x="0" y="0"/>
                </a:moveTo>
                <a:lnTo>
                  <a:pt x="18374276" y="0"/>
                </a:lnTo>
                <a:lnTo>
                  <a:pt x="18374276" y="7222394"/>
                </a:lnTo>
                <a:lnTo>
                  <a:pt x="0" y="7222394"/>
                </a:lnTo>
                <a:lnTo>
                  <a:pt x="0" y="0"/>
                </a:lnTo>
                <a:close/>
              </a:path>
            </a:pathLst>
          </a:custGeom>
          <a:blipFill>
            <a:blip r:embed="rId23">
              <a:extLst>
                <a:ext uri="{96DAC541-7B7A-43D3-8B79-37D633B846F1}">
                  <asvg:svgBlip xmlns:asvg="http://schemas.microsoft.com/office/drawing/2016/SVG/main" r:embed="rId24"/>
                </a:ext>
              </a:extLst>
            </a:blip>
            <a:stretch>
              <a:fillRect/>
            </a:stretch>
          </a:blipFill>
        </p:spPr>
        <p:txBody>
          <a:bodyPr/>
          <a:lstStyle/>
          <a:p>
            <a:endParaRPr lang="en-US"/>
          </a:p>
        </p:txBody>
      </p:sp>
      <p:sp>
        <p:nvSpPr>
          <p:cNvPr id="21" name="TextBox 21"/>
          <p:cNvSpPr txBox="1"/>
          <p:nvPr/>
        </p:nvSpPr>
        <p:spPr>
          <a:xfrm>
            <a:off x="1462743" y="3284087"/>
            <a:ext cx="16083540" cy="2238375"/>
          </a:xfrm>
          <a:prstGeom prst="rect">
            <a:avLst/>
          </a:prstGeom>
        </p:spPr>
        <p:txBody>
          <a:bodyPr lIns="0" tIns="0" rIns="0" bIns="0" rtlCol="0" anchor="t">
            <a:spAutoFit/>
          </a:bodyPr>
          <a:lstStyle/>
          <a:p>
            <a:pPr algn="ctr">
              <a:lnSpc>
                <a:spcPts val="17280"/>
              </a:lnSpc>
            </a:pPr>
            <a:r>
              <a:rPr lang="en-US" sz="14400">
                <a:solidFill>
                  <a:srgbClr val="262A29"/>
                </a:solidFill>
                <a:latin typeface="Arimo Bold"/>
              </a:rPr>
              <a:t>DEMO</a:t>
            </a:r>
          </a:p>
        </p:txBody>
      </p:sp>
      <p:sp>
        <p:nvSpPr>
          <p:cNvPr id="22" name="TextBox 22"/>
          <p:cNvSpPr txBox="1"/>
          <p:nvPr/>
        </p:nvSpPr>
        <p:spPr>
          <a:xfrm>
            <a:off x="6084525" y="1826762"/>
            <a:ext cx="6118950" cy="1504950"/>
          </a:xfrm>
          <a:prstGeom prst="rect">
            <a:avLst/>
          </a:prstGeom>
        </p:spPr>
        <p:txBody>
          <a:bodyPr lIns="0" tIns="0" rIns="0" bIns="0" rtlCol="0" anchor="t">
            <a:spAutoFit/>
          </a:bodyPr>
          <a:lstStyle/>
          <a:p>
            <a:pPr algn="ctr">
              <a:lnSpc>
                <a:spcPts val="11519"/>
              </a:lnSpc>
            </a:pPr>
            <a:r>
              <a:rPr lang="en-US" sz="9600">
                <a:solidFill>
                  <a:srgbClr val="262A29"/>
                </a:solidFill>
                <a:latin typeface="Arimo Bold"/>
              </a:rPr>
              <a:t>02</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p:nvPr/>
        </p:nvSpPr>
        <p:spPr>
          <a:xfrm>
            <a:off x="408036" y="234140"/>
            <a:ext cx="18192954" cy="5792346"/>
          </a:xfrm>
          <a:custGeom>
            <a:avLst/>
            <a:gdLst/>
            <a:ahLst/>
            <a:cxnLst/>
            <a:rect l="l" t="t" r="r" b="b"/>
            <a:pathLst>
              <a:path w="18192954" h="5792346">
                <a:moveTo>
                  <a:pt x="0" y="0"/>
                </a:moveTo>
                <a:lnTo>
                  <a:pt x="18192954" y="0"/>
                </a:lnTo>
                <a:lnTo>
                  <a:pt x="18192954" y="5792346"/>
                </a:lnTo>
                <a:lnTo>
                  <a:pt x="0" y="579234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4" name="Group 4"/>
          <p:cNvGrpSpPr/>
          <p:nvPr/>
        </p:nvGrpSpPr>
        <p:grpSpPr>
          <a:xfrm>
            <a:off x="4080640" y="416938"/>
            <a:ext cx="3650180" cy="1003768"/>
            <a:chOff x="0" y="0"/>
            <a:chExt cx="4866907" cy="1338357"/>
          </a:xfrm>
        </p:grpSpPr>
        <p:sp>
          <p:nvSpPr>
            <p:cNvPr id="5" name="Freeform 5"/>
            <p:cNvSpPr/>
            <p:nvPr/>
          </p:nvSpPr>
          <p:spPr>
            <a:xfrm>
              <a:off x="0" y="0"/>
              <a:ext cx="4867021" cy="1338199"/>
            </a:xfrm>
            <a:custGeom>
              <a:avLst/>
              <a:gdLst/>
              <a:ahLst/>
              <a:cxnLst/>
              <a:rect l="l" t="t" r="r" b="b"/>
              <a:pathLst>
                <a:path w="4867021" h="1338199">
                  <a:moveTo>
                    <a:pt x="2975229" y="0"/>
                  </a:moveTo>
                  <a:cubicBezTo>
                    <a:pt x="3166491" y="106680"/>
                    <a:pt x="3273171" y="233426"/>
                    <a:pt x="3273171" y="233426"/>
                  </a:cubicBezTo>
                  <a:lnTo>
                    <a:pt x="3336544" y="785876"/>
                  </a:lnTo>
                  <a:cubicBezTo>
                    <a:pt x="3437001" y="840867"/>
                    <a:pt x="3537585" y="856488"/>
                    <a:pt x="3619754" y="856488"/>
                  </a:cubicBezTo>
                  <a:cubicBezTo>
                    <a:pt x="3728339" y="856488"/>
                    <a:pt x="3804412" y="829183"/>
                    <a:pt x="3804412" y="829183"/>
                  </a:cubicBezTo>
                  <a:lnTo>
                    <a:pt x="4144518" y="955929"/>
                  </a:lnTo>
                  <a:lnTo>
                    <a:pt x="4420235" y="1169162"/>
                  </a:lnTo>
                  <a:lnTo>
                    <a:pt x="4867021" y="1317117"/>
                  </a:lnTo>
                  <a:lnTo>
                    <a:pt x="3910203" y="1338199"/>
                  </a:lnTo>
                  <a:lnTo>
                    <a:pt x="0" y="1338199"/>
                  </a:lnTo>
                  <a:lnTo>
                    <a:pt x="1530350" y="1189355"/>
                  </a:lnTo>
                  <a:lnTo>
                    <a:pt x="1657096" y="892429"/>
                  </a:lnTo>
                  <a:lnTo>
                    <a:pt x="1891538" y="679196"/>
                  </a:lnTo>
                  <a:lnTo>
                    <a:pt x="2210562" y="658114"/>
                  </a:lnTo>
                  <a:lnTo>
                    <a:pt x="2592832" y="254508"/>
                  </a:lnTo>
                  <a:lnTo>
                    <a:pt x="2975229" y="0"/>
                  </a:lnTo>
                  <a:close/>
                </a:path>
              </a:pathLst>
            </a:custGeom>
            <a:solidFill>
              <a:srgbClr val="FFFBF0"/>
            </a:solidFill>
          </p:spPr>
          <p:txBody>
            <a:bodyPr/>
            <a:lstStyle/>
            <a:p>
              <a:endParaRPr lang="en-US"/>
            </a:p>
          </p:txBody>
        </p:sp>
      </p:grpSp>
      <p:sp>
        <p:nvSpPr>
          <p:cNvPr id="6" name="Freeform 6"/>
          <p:cNvSpPr/>
          <p:nvPr/>
        </p:nvSpPr>
        <p:spPr>
          <a:xfrm>
            <a:off x="-32498" y="8246550"/>
            <a:ext cx="18259022" cy="2225678"/>
          </a:xfrm>
          <a:custGeom>
            <a:avLst/>
            <a:gdLst/>
            <a:ahLst/>
            <a:cxnLst/>
            <a:rect l="l" t="t" r="r" b="b"/>
            <a:pathLst>
              <a:path w="18259022" h="2225678">
                <a:moveTo>
                  <a:pt x="0" y="0"/>
                </a:moveTo>
                <a:lnTo>
                  <a:pt x="18259022" y="0"/>
                </a:lnTo>
                <a:lnTo>
                  <a:pt x="18259022" y="2225678"/>
                </a:lnTo>
                <a:lnTo>
                  <a:pt x="0" y="222567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7" name="Freeform 7"/>
          <p:cNvSpPr/>
          <p:nvPr/>
        </p:nvSpPr>
        <p:spPr>
          <a:xfrm>
            <a:off x="3657078" y="6212062"/>
            <a:ext cx="4497305" cy="4293600"/>
          </a:xfrm>
          <a:custGeom>
            <a:avLst/>
            <a:gdLst/>
            <a:ahLst/>
            <a:cxnLst/>
            <a:rect l="l" t="t" r="r" b="b"/>
            <a:pathLst>
              <a:path w="4497305" h="4293600">
                <a:moveTo>
                  <a:pt x="0" y="0"/>
                </a:moveTo>
                <a:lnTo>
                  <a:pt x="4497304" y="0"/>
                </a:lnTo>
                <a:lnTo>
                  <a:pt x="4497304" y="4293600"/>
                </a:lnTo>
                <a:lnTo>
                  <a:pt x="0" y="42936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8" name="Freeform 8"/>
          <p:cNvSpPr/>
          <p:nvPr/>
        </p:nvSpPr>
        <p:spPr>
          <a:xfrm>
            <a:off x="13960490" y="7432308"/>
            <a:ext cx="4327510" cy="3611372"/>
          </a:xfrm>
          <a:custGeom>
            <a:avLst/>
            <a:gdLst/>
            <a:ahLst/>
            <a:cxnLst/>
            <a:rect l="l" t="t" r="r" b="b"/>
            <a:pathLst>
              <a:path w="4327510" h="3611372">
                <a:moveTo>
                  <a:pt x="0" y="0"/>
                </a:moveTo>
                <a:lnTo>
                  <a:pt x="4327510" y="0"/>
                </a:lnTo>
                <a:lnTo>
                  <a:pt x="4327510" y="3611372"/>
                </a:lnTo>
                <a:lnTo>
                  <a:pt x="0" y="361137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9" name="Freeform 9"/>
          <p:cNvSpPr/>
          <p:nvPr/>
        </p:nvSpPr>
        <p:spPr>
          <a:xfrm>
            <a:off x="11187439" y="6294048"/>
            <a:ext cx="4557587" cy="4449751"/>
          </a:xfrm>
          <a:custGeom>
            <a:avLst/>
            <a:gdLst/>
            <a:ahLst/>
            <a:cxnLst/>
            <a:rect l="l" t="t" r="r" b="b"/>
            <a:pathLst>
              <a:path w="4557587" h="4449751">
                <a:moveTo>
                  <a:pt x="0" y="0"/>
                </a:moveTo>
                <a:lnTo>
                  <a:pt x="4557586" y="0"/>
                </a:lnTo>
                <a:lnTo>
                  <a:pt x="4557586" y="4449750"/>
                </a:lnTo>
                <a:lnTo>
                  <a:pt x="0" y="4449750"/>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10" name="Freeform 10"/>
          <p:cNvSpPr/>
          <p:nvPr/>
        </p:nvSpPr>
        <p:spPr>
          <a:xfrm>
            <a:off x="-1766462" y="4633214"/>
            <a:ext cx="6978354" cy="5236848"/>
          </a:xfrm>
          <a:custGeom>
            <a:avLst/>
            <a:gdLst/>
            <a:ahLst/>
            <a:cxnLst/>
            <a:rect l="l" t="t" r="r" b="b"/>
            <a:pathLst>
              <a:path w="6978354" h="5236848">
                <a:moveTo>
                  <a:pt x="0" y="0"/>
                </a:moveTo>
                <a:lnTo>
                  <a:pt x="6978354" y="0"/>
                </a:lnTo>
                <a:lnTo>
                  <a:pt x="6978354" y="5236848"/>
                </a:lnTo>
                <a:lnTo>
                  <a:pt x="0" y="5236848"/>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US"/>
          </a:p>
        </p:txBody>
      </p:sp>
      <p:sp>
        <p:nvSpPr>
          <p:cNvPr id="12" name="Freeform 12"/>
          <p:cNvSpPr/>
          <p:nvPr/>
        </p:nvSpPr>
        <p:spPr>
          <a:xfrm>
            <a:off x="8974936" y="8358862"/>
            <a:ext cx="187350" cy="73016"/>
          </a:xfrm>
          <a:custGeom>
            <a:avLst/>
            <a:gdLst/>
            <a:ahLst/>
            <a:cxnLst/>
            <a:rect l="l" t="t" r="r" b="b"/>
            <a:pathLst>
              <a:path w="187350" h="73016">
                <a:moveTo>
                  <a:pt x="0" y="0"/>
                </a:moveTo>
                <a:lnTo>
                  <a:pt x="187350" y="0"/>
                </a:lnTo>
                <a:lnTo>
                  <a:pt x="187350" y="73016"/>
                </a:lnTo>
                <a:lnTo>
                  <a:pt x="0" y="73016"/>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en-US"/>
          </a:p>
        </p:txBody>
      </p:sp>
      <p:grpSp>
        <p:nvGrpSpPr>
          <p:cNvPr id="14" name="Group 14"/>
          <p:cNvGrpSpPr/>
          <p:nvPr/>
        </p:nvGrpSpPr>
        <p:grpSpPr>
          <a:xfrm>
            <a:off x="12892148" y="4713806"/>
            <a:ext cx="178" cy="42030"/>
            <a:chOff x="0" y="0"/>
            <a:chExt cx="237" cy="56040"/>
          </a:xfrm>
        </p:grpSpPr>
        <p:sp>
          <p:nvSpPr>
            <p:cNvPr id="15" name="Freeform 15"/>
            <p:cNvSpPr/>
            <p:nvPr/>
          </p:nvSpPr>
          <p:spPr>
            <a:xfrm>
              <a:off x="0" y="0"/>
              <a:ext cx="0" cy="56007"/>
            </a:xfrm>
            <a:custGeom>
              <a:avLst/>
              <a:gdLst/>
              <a:ahLst/>
              <a:cxnLst/>
              <a:rect l="l" t="t" r="r" b="b"/>
              <a:pathLst>
                <a:path h="56007">
                  <a:moveTo>
                    <a:pt x="0" y="56007"/>
                  </a:moveTo>
                  <a:lnTo>
                    <a:pt x="0" y="0"/>
                  </a:lnTo>
                  <a:close/>
                </a:path>
              </a:pathLst>
            </a:custGeom>
            <a:solidFill>
              <a:srgbClr val="262A29"/>
            </a:solidFill>
          </p:spPr>
          <p:txBody>
            <a:bodyPr/>
            <a:lstStyle/>
            <a:p>
              <a:endParaRPr lang="en-US"/>
            </a:p>
          </p:txBody>
        </p:sp>
      </p:grpSp>
      <p:grpSp>
        <p:nvGrpSpPr>
          <p:cNvPr id="16" name="Group 16"/>
          <p:cNvGrpSpPr/>
          <p:nvPr/>
        </p:nvGrpSpPr>
        <p:grpSpPr>
          <a:xfrm>
            <a:off x="12560006" y="3668762"/>
            <a:ext cx="178" cy="6590"/>
            <a:chOff x="0" y="0"/>
            <a:chExt cx="237" cy="8787"/>
          </a:xfrm>
        </p:grpSpPr>
        <p:sp>
          <p:nvSpPr>
            <p:cNvPr id="17" name="Freeform 17"/>
            <p:cNvSpPr/>
            <p:nvPr/>
          </p:nvSpPr>
          <p:spPr>
            <a:xfrm>
              <a:off x="0" y="254"/>
              <a:ext cx="0" cy="8509"/>
            </a:xfrm>
            <a:custGeom>
              <a:avLst/>
              <a:gdLst/>
              <a:ahLst/>
              <a:cxnLst/>
              <a:rect l="l" t="t" r="r" b="b"/>
              <a:pathLst>
                <a:path h="8509">
                  <a:moveTo>
                    <a:pt x="0" y="8509"/>
                  </a:moveTo>
                  <a:cubicBezTo>
                    <a:pt x="0" y="4318"/>
                    <a:pt x="0" y="4318"/>
                    <a:pt x="0" y="0"/>
                  </a:cubicBezTo>
                  <a:close/>
                </a:path>
              </a:pathLst>
            </a:custGeom>
            <a:solidFill>
              <a:srgbClr val="262A29"/>
            </a:solidFill>
          </p:spPr>
          <p:txBody>
            <a:bodyPr/>
            <a:lstStyle/>
            <a:p>
              <a:endParaRPr lang="en-US"/>
            </a:p>
          </p:txBody>
        </p:sp>
      </p:grpSp>
      <p:grpSp>
        <p:nvGrpSpPr>
          <p:cNvPr id="18" name="Group 18"/>
          <p:cNvGrpSpPr/>
          <p:nvPr/>
        </p:nvGrpSpPr>
        <p:grpSpPr>
          <a:xfrm>
            <a:off x="11966602" y="3668762"/>
            <a:ext cx="178" cy="6590"/>
            <a:chOff x="0" y="0"/>
            <a:chExt cx="237" cy="8787"/>
          </a:xfrm>
        </p:grpSpPr>
        <p:sp>
          <p:nvSpPr>
            <p:cNvPr id="19" name="Freeform 19"/>
            <p:cNvSpPr/>
            <p:nvPr/>
          </p:nvSpPr>
          <p:spPr>
            <a:xfrm>
              <a:off x="0" y="254"/>
              <a:ext cx="0" cy="8509"/>
            </a:xfrm>
            <a:custGeom>
              <a:avLst/>
              <a:gdLst/>
              <a:ahLst/>
              <a:cxnLst/>
              <a:rect l="l" t="t" r="r" b="b"/>
              <a:pathLst>
                <a:path h="8509">
                  <a:moveTo>
                    <a:pt x="0" y="0"/>
                  </a:moveTo>
                  <a:cubicBezTo>
                    <a:pt x="0" y="4318"/>
                    <a:pt x="0" y="4318"/>
                    <a:pt x="0" y="8509"/>
                  </a:cubicBezTo>
                  <a:close/>
                </a:path>
              </a:pathLst>
            </a:custGeom>
            <a:solidFill>
              <a:srgbClr val="262A29"/>
            </a:solidFill>
          </p:spPr>
          <p:txBody>
            <a:bodyPr/>
            <a:lstStyle/>
            <a:p>
              <a:endParaRPr lang="en-US"/>
            </a:p>
          </p:txBody>
        </p:sp>
      </p:grpSp>
      <p:sp>
        <p:nvSpPr>
          <p:cNvPr id="20" name="Freeform 20"/>
          <p:cNvSpPr/>
          <p:nvPr/>
        </p:nvSpPr>
        <p:spPr>
          <a:xfrm>
            <a:off x="-118900" y="8437850"/>
            <a:ext cx="18374276" cy="7222394"/>
          </a:xfrm>
          <a:custGeom>
            <a:avLst/>
            <a:gdLst/>
            <a:ahLst/>
            <a:cxnLst/>
            <a:rect l="l" t="t" r="r" b="b"/>
            <a:pathLst>
              <a:path w="18374276" h="7222394">
                <a:moveTo>
                  <a:pt x="0" y="0"/>
                </a:moveTo>
                <a:lnTo>
                  <a:pt x="18374276" y="0"/>
                </a:lnTo>
                <a:lnTo>
                  <a:pt x="18374276" y="7222394"/>
                </a:lnTo>
                <a:lnTo>
                  <a:pt x="0" y="7222394"/>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en-US"/>
          </a:p>
        </p:txBody>
      </p:sp>
      <p:pic>
        <p:nvPicPr>
          <p:cNvPr id="24" name="Hình ảnh 23" descr="Ảnh có chứa văn bản, ảnh chụp màn hình, Hình chữ nhật, khung ảnh&#10;&#10;Mô tả được tạo tự động">
            <a:extLst>
              <a:ext uri="{FF2B5EF4-FFF2-40B4-BE49-F238E27FC236}">
                <a16:creationId xmlns:a16="http://schemas.microsoft.com/office/drawing/2014/main" id="{7BB5493C-EE95-52DB-33DB-8C4A6201AF0B}"/>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3657240" y="1333500"/>
            <a:ext cx="10973519" cy="8536483"/>
          </a:xfrm>
          <a:prstGeom prst="rect">
            <a:avLst/>
          </a:prstGeom>
        </p:spPr>
      </p:pic>
      <p:sp>
        <p:nvSpPr>
          <p:cNvPr id="25" name="TextBox 21">
            <a:extLst>
              <a:ext uri="{FF2B5EF4-FFF2-40B4-BE49-F238E27FC236}">
                <a16:creationId xmlns:a16="http://schemas.microsoft.com/office/drawing/2014/main" id="{724E11AD-FA06-B560-A077-10CDBADDEB80}"/>
              </a:ext>
            </a:extLst>
          </p:cNvPr>
          <p:cNvSpPr txBox="1"/>
          <p:nvPr/>
        </p:nvSpPr>
        <p:spPr>
          <a:xfrm>
            <a:off x="5905730" y="-363293"/>
            <a:ext cx="11531306" cy="1955792"/>
          </a:xfrm>
          <a:prstGeom prst="rect">
            <a:avLst/>
          </a:prstGeom>
        </p:spPr>
        <p:txBody>
          <a:bodyPr wrap="square" lIns="0" tIns="0" rIns="0" bIns="0" rtlCol="0" anchor="t">
            <a:spAutoFit/>
          </a:bodyPr>
          <a:lstStyle/>
          <a:p>
            <a:pPr algn="l">
              <a:lnSpc>
                <a:spcPts val="17280"/>
              </a:lnSpc>
            </a:pPr>
            <a:r>
              <a:rPr lang="en-US" sz="8800" dirty="0">
                <a:solidFill>
                  <a:srgbClr val="262A29"/>
                </a:solidFill>
                <a:latin typeface="Arimo Bold"/>
              </a:rPr>
              <a:t>Menu screen</a:t>
            </a:r>
          </a:p>
        </p:txBody>
      </p:sp>
    </p:spTree>
    <p:extLst>
      <p:ext uri="{BB962C8B-B14F-4D97-AF65-F5344CB8AC3E}">
        <p14:creationId xmlns:p14="http://schemas.microsoft.com/office/powerpoint/2010/main" val="23520640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p:nvPr/>
        </p:nvSpPr>
        <p:spPr>
          <a:xfrm>
            <a:off x="408036" y="234140"/>
            <a:ext cx="18192954" cy="5792346"/>
          </a:xfrm>
          <a:custGeom>
            <a:avLst/>
            <a:gdLst/>
            <a:ahLst/>
            <a:cxnLst/>
            <a:rect l="l" t="t" r="r" b="b"/>
            <a:pathLst>
              <a:path w="18192954" h="5792346">
                <a:moveTo>
                  <a:pt x="0" y="0"/>
                </a:moveTo>
                <a:lnTo>
                  <a:pt x="18192954" y="0"/>
                </a:lnTo>
                <a:lnTo>
                  <a:pt x="18192954" y="5792346"/>
                </a:lnTo>
                <a:lnTo>
                  <a:pt x="0" y="579234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4" name="Group 4"/>
          <p:cNvGrpSpPr/>
          <p:nvPr/>
        </p:nvGrpSpPr>
        <p:grpSpPr>
          <a:xfrm>
            <a:off x="4080640" y="416938"/>
            <a:ext cx="3650180" cy="1003768"/>
            <a:chOff x="0" y="0"/>
            <a:chExt cx="4866907" cy="1338357"/>
          </a:xfrm>
        </p:grpSpPr>
        <p:sp>
          <p:nvSpPr>
            <p:cNvPr id="5" name="Freeform 5"/>
            <p:cNvSpPr/>
            <p:nvPr/>
          </p:nvSpPr>
          <p:spPr>
            <a:xfrm>
              <a:off x="0" y="0"/>
              <a:ext cx="4867021" cy="1338199"/>
            </a:xfrm>
            <a:custGeom>
              <a:avLst/>
              <a:gdLst/>
              <a:ahLst/>
              <a:cxnLst/>
              <a:rect l="l" t="t" r="r" b="b"/>
              <a:pathLst>
                <a:path w="4867021" h="1338199">
                  <a:moveTo>
                    <a:pt x="2975229" y="0"/>
                  </a:moveTo>
                  <a:cubicBezTo>
                    <a:pt x="3166491" y="106680"/>
                    <a:pt x="3273171" y="233426"/>
                    <a:pt x="3273171" y="233426"/>
                  </a:cubicBezTo>
                  <a:lnTo>
                    <a:pt x="3336544" y="785876"/>
                  </a:lnTo>
                  <a:cubicBezTo>
                    <a:pt x="3437001" y="840867"/>
                    <a:pt x="3537585" y="856488"/>
                    <a:pt x="3619754" y="856488"/>
                  </a:cubicBezTo>
                  <a:cubicBezTo>
                    <a:pt x="3728339" y="856488"/>
                    <a:pt x="3804412" y="829183"/>
                    <a:pt x="3804412" y="829183"/>
                  </a:cubicBezTo>
                  <a:lnTo>
                    <a:pt x="4144518" y="955929"/>
                  </a:lnTo>
                  <a:lnTo>
                    <a:pt x="4420235" y="1169162"/>
                  </a:lnTo>
                  <a:lnTo>
                    <a:pt x="4867021" y="1317117"/>
                  </a:lnTo>
                  <a:lnTo>
                    <a:pt x="3910203" y="1338199"/>
                  </a:lnTo>
                  <a:lnTo>
                    <a:pt x="0" y="1338199"/>
                  </a:lnTo>
                  <a:lnTo>
                    <a:pt x="1530350" y="1189355"/>
                  </a:lnTo>
                  <a:lnTo>
                    <a:pt x="1657096" y="892429"/>
                  </a:lnTo>
                  <a:lnTo>
                    <a:pt x="1891538" y="679196"/>
                  </a:lnTo>
                  <a:lnTo>
                    <a:pt x="2210562" y="658114"/>
                  </a:lnTo>
                  <a:lnTo>
                    <a:pt x="2592832" y="254508"/>
                  </a:lnTo>
                  <a:lnTo>
                    <a:pt x="2975229" y="0"/>
                  </a:lnTo>
                  <a:close/>
                </a:path>
              </a:pathLst>
            </a:custGeom>
            <a:solidFill>
              <a:srgbClr val="FFFBF0"/>
            </a:solidFill>
          </p:spPr>
          <p:txBody>
            <a:bodyPr/>
            <a:lstStyle/>
            <a:p>
              <a:endParaRPr lang="en-US"/>
            </a:p>
          </p:txBody>
        </p:sp>
      </p:grpSp>
      <p:sp>
        <p:nvSpPr>
          <p:cNvPr id="6" name="Freeform 6"/>
          <p:cNvSpPr/>
          <p:nvPr/>
        </p:nvSpPr>
        <p:spPr>
          <a:xfrm>
            <a:off x="-32498" y="8246550"/>
            <a:ext cx="18259022" cy="2225678"/>
          </a:xfrm>
          <a:custGeom>
            <a:avLst/>
            <a:gdLst/>
            <a:ahLst/>
            <a:cxnLst/>
            <a:rect l="l" t="t" r="r" b="b"/>
            <a:pathLst>
              <a:path w="18259022" h="2225678">
                <a:moveTo>
                  <a:pt x="0" y="0"/>
                </a:moveTo>
                <a:lnTo>
                  <a:pt x="18259022" y="0"/>
                </a:lnTo>
                <a:lnTo>
                  <a:pt x="18259022" y="2225678"/>
                </a:lnTo>
                <a:lnTo>
                  <a:pt x="0" y="222567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7" name="Freeform 7"/>
          <p:cNvSpPr/>
          <p:nvPr/>
        </p:nvSpPr>
        <p:spPr>
          <a:xfrm>
            <a:off x="3657078" y="6212062"/>
            <a:ext cx="4497305" cy="4293600"/>
          </a:xfrm>
          <a:custGeom>
            <a:avLst/>
            <a:gdLst/>
            <a:ahLst/>
            <a:cxnLst/>
            <a:rect l="l" t="t" r="r" b="b"/>
            <a:pathLst>
              <a:path w="4497305" h="4293600">
                <a:moveTo>
                  <a:pt x="0" y="0"/>
                </a:moveTo>
                <a:lnTo>
                  <a:pt x="4497304" y="0"/>
                </a:lnTo>
                <a:lnTo>
                  <a:pt x="4497304" y="4293600"/>
                </a:lnTo>
                <a:lnTo>
                  <a:pt x="0" y="42936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8" name="Freeform 8"/>
          <p:cNvSpPr/>
          <p:nvPr/>
        </p:nvSpPr>
        <p:spPr>
          <a:xfrm>
            <a:off x="13960490" y="7432308"/>
            <a:ext cx="4327510" cy="3611372"/>
          </a:xfrm>
          <a:custGeom>
            <a:avLst/>
            <a:gdLst/>
            <a:ahLst/>
            <a:cxnLst/>
            <a:rect l="l" t="t" r="r" b="b"/>
            <a:pathLst>
              <a:path w="4327510" h="3611372">
                <a:moveTo>
                  <a:pt x="0" y="0"/>
                </a:moveTo>
                <a:lnTo>
                  <a:pt x="4327510" y="0"/>
                </a:lnTo>
                <a:lnTo>
                  <a:pt x="4327510" y="3611372"/>
                </a:lnTo>
                <a:lnTo>
                  <a:pt x="0" y="361137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9" name="Freeform 9"/>
          <p:cNvSpPr/>
          <p:nvPr/>
        </p:nvSpPr>
        <p:spPr>
          <a:xfrm>
            <a:off x="11187439" y="6294048"/>
            <a:ext cx="4557587" cy="4449751"/>
          </a:xfrm>
          <a:custGeom>
            <a:avLst/>
            <a:gdLst/>
            <a:ahLst/>
            <a:cxnLst/>
            <a:rect l="l" t="t" r="r" b="b"/>
            <a:pathLst>
              <a:path w="4557587" h="4449751">
                <a:moveTo>
                  <a:pt x="0" y="0"/>
                </a:moveTo>
                <a:lnTo>
                  <a:pt x="4557586" y="0"/>
                </a:lnTo>
                <a:lnTo>
                  <a:pt x="4557586" y="4449750"/>
                </a:lnTo>
                <a:lnTo>
                  <a:pt x="0" y="4449750"/>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10" name="Freeform 10"/>
          <p:cNvSpPr/>
          <p:nvPr/>
        </p:nvSpPr>
        <p:spPr>
          <a:xfrm>
            <a:off x="-1766462" y="4633214"/>
            <a:ext cx="6978354" cy="5236848"/>
          </a:xfrm>
          <a:custGeom>
            <a:avLst/>
            <a:gdLst/>
            <a:ahLst/>
            <a:cxnLst/>
            <a:rect l="l" t="t" r="r" b="b"/>
            <a:pathLst>
              <a:path w="6978354" h="5236848">
                <a:moveTo>
                  <a:pt x="0" y="0"/>
                </a:moveTo>
                <a:lnTo>
                  <a:pt x="6978354" y="0"/>
                </a:lnTo>
                <a:lnTo>
                  <a:pt x="6978354" y="5236848"/>
                </a:lnTo>
                <a:lnTo>
                  <a:pt x="0" y="5236848"/>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US"/>
          </a:p>
        </p:txBody>
      </p:sp>
      <p:sp>
        <p:nvSpPr>
          <p:cNvPr id="12" name="Freeform 12"/>
          <p:cNvSpPr/>
          <p:nvPr/>
        </p:nvSpPr>
        <p:spPr>
          <a:xfrm>
            <a:off x="8974936" y="8358862"/>
            <a:ext cx="187350" cy="73016"/>
          </a:xfrm>
          <a:custGeom>
            <a:avLst/>
            <a:gdLst/>
            <a:ahLst/>
            <a:cxnLst/>
            <a:rect l="l" t="t" r="r" b="b"/>
            <a:pathLst>
              <a:path w="187350" h="73016">
                <a:moveTo>
                  <a:pt x="0" y="0"/>
                </a:moveTo>
                <a:lnTo>
                  <a:pt x="187350" y="0"/>
                </a:lnTo>
                <a:lnTo>
                  <a:pt x="187350" y="73016"/>
                </a:lnTo>
                <a:lnTo>
                  <a:pt x="0" y="73016"/>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en-US"/>
          </a:p>
        </p:txBody>
      </p:sp>
      <p:grpSp>
        <p:nvGrpSpPr>
          <p:cNvPr id="14" name="Group 14"/>
          <p:cNvGrpSpPr/>
          <p:nvPr/>
        </p:nvGrpSpPr>
        <p:grpSpPr>
          <a:xfrm>
            <a:off x="12892148" y="4713806"/>
            <a:ext cx="178" cy="42030"/>
            <a:chOff x="0" y="0"/>
            <a:chExt cx="237" cy="56040"/>
          </a:xfrm>
        </p:grpSpPr>
        <p:sp>
          <p:nvSpPr>
            <p:cNvPr id="15" name="Freeform 15"/>
            <p:cNvSpPr/>
            <p:nvPr/>
          </p:nvSpPr>
          <p:spPr>
            <a:xfrm>
              <a:off x="0" y="0"/>
              <a:ext cx="0" cy="56007"/>
            </a:xfrm>
            <a:custGeom>
              <a:avLst/>
              <a:gdLst/>
              <a:ahLst/>
              <a:cxnLst/>
              <a:rect l="l" t="t" r="r" b="b"/>
              <a:pathLst>
                <a:path h="56007">
                  <a:moveTo>
                    <a:pt x="0" y="56007"/>
                  </a:moveTo>
                  <a:lnTo>
                    <a:pt x="0" y="0"/>
                  </a:lnTo>
                  <a:close/>
                </a:path>
              </a:pathLst>
            </a:custGeom>
            <a:solidFill>
              <a:srgbClr val="262A29"/>
            </a:solidFill>
          </p:spPr>
          <p:txBody>
            <a:bodyPr/>
            <a:lstStyle/>
            <a:p>
              <a:endParaRPr lang="en-US"/>
            </a:p>
          </p:txBody>
        </p:sp>
      </p:grpSp>
      <p:grpSp>
        <p:nvGrpSpPr>
          <p:cNvPr id="16" name="Group 16"/>
          <p:cNvGrpSpPr/>
          <p:nvPr/>
        </p:nvGrpSpPr>
        <p:grpSpPr>
          <a:xfrm>
            <a:off x="12560006" y="3668762"/>
            <a:ext cx="178" cy="6590"/>
            <a:chOff x="0" y="0"/>
            <a:chExt cx="237" cy="8787"/>
          </a:xfrm>
        </p:grpSpPr>
        <p:sp>
          <p:nvSpPr>
            <p:cNvPr id="17" name="Freeform 17"/>
            <p:cNvSpPr/>
            <p:nvPr/>
          </p:nvSpPr>
          <p:spPr>
            <a:xfrm>
              <a:off x="0" y="254"/>
              <a:ext cx="0" cy="8509"/>
            </a:xfrm>
            <a:custGeom>
              <a:avLst/>
              <a:gdLst/>
              <a:ahLst/>
              <a:cxnLst/>
              <a:rect l="l" t="t" r="r" b="b"/>
              <a:pathLst>
                <a:path h="8509">
                  <a:moveTo>
                    <a:pt x="0" y="8509"/>
                  </a:moveTo>
                  <a:cubicBezTo>
                    <a:pt x="0" y="4318"/>
                    <a:pt x="0" y="4318"/>
                    <a:pt x="0" y="0"/>
                  </a:cubicBezTo>
                  <a:close/>
                </a:path>
              </a:pathLst>
            </a:custGeom>
            <a:solidFill>
              <a:srgbClr val="262A29"/>
            </a:solidFill>
          </p:spPr>
          <p:txBody>
            <a:bodyPr/>
            <a:lstStyle/>
            <a:p>
              <a:endParaRPr lang="en-US"/>
            </a:p>
          </p:txBody>
        </p:sp>
      </p:grpSp>
      <p:grpSp>
        <p:nvGrpSpPr>
          <p:cNvPr id="18" name="Group 18"/>
          <p:cNvGrpSpPr/>
          <p:nvPr/>
        </p:nvGrpSpPr>
        <p:grpSpPr>
          <a:xfrm>
            <a:off x="11966602" y="3668762"/>
            <a:ext cx="178" cy="6590"/>
            <a:chOff x="0" y="0"/>
            <a:chExt cx="237" cy="8787"/>
          </a:xfrm>
        </p:grpSpPr>
        <p:sp>
          <p:nvSpPr>
            <p:cNvPr id="19" name="Freeform 19"/>
            <p:cNvSpPr/>
            <p:nvPr/>
          </p:nvSpPr>
          <p:spPr>
            <a:xfrm>
              <a:off x="0" y="254"/>
              <a:ext cx="0" cy="8509"/>
            </a:xfrm>
            <a:custGeom>
              <a:avLst/>
              <a:gdLst/>
              <a:ahLst/>
              <a:cxnLst/>
              <a:rect l="l" t="t" r="r" b="b"/>
              <a:pathLst>
                <a:path h="8509">
                  <a:moveTo>
                    <a:pt x="0" y="0"/>
                  </a:moveTo>
                  <a:cubicBezTo>
                    <a:pt x="0" y="4318"/>
                    <a:pt x="0" y="4318"/>
                    <a:pt x="0" y="8509"/>
                  </a:cubicBezTo>
                  <a:close/>
                </a:path>
              </a:pathLst>
            </a:custGeom>
            <a:solidFill>
              <a:srgbClr val="262A29"/>
            </a:solidFill>
          </p:spPr>
          <p:txBody>
            <a:bodyPr/>
            <a:lstStyle/>
            <a:p>
              <a:endParaRPr lang="en-US"/>
            </a:p>
          </p:txBody>
        </p:sp>
      </p:grpSp>
      <p:sp>
        <p:nvSpPr>
          <p:cNvPr id="20" name="Freeform 20"/>
          <p:cNvSpPr/>
          <p:nvPr/>
        </p:nvSpPr>
        <p:spPr>
          <a:xfrm>
            <a:off x="-118900" y="8437850"/>
            <a:ext cx="18374276" cy="7222394"/>
          </a:xfrm>
          <a:custGeom>
            <a:avLst/>
            <a:gdLst/>
            <a:ahLst/>
            <a:cxnLst/>
            <a:rect l="l" t="t" r="r" b="b"/>
            <a:pathLst>
              <a:path w="18374276" h="7222394">
                <a:moveTo>
                  <a:pt x="0" y="0"/>
                </a:moveTo>
                <a:lnTo>
                  <a:pt x="18374276" y="0"/>
                </a:lnTo>
                <a:lnTo>
                  <a:pt x="18374276" y="7222394"/>
                </a:lnTo>
                <a:lnTo>
                  <a:pt x="0" y="7222394"/>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en-US"/>
          </a:p>
        </p:txBody>
      </p:sp>
      <p:sp>
        <p:nvSpPr>
          <p:cNvPr id="25" name="TextBox 21">
            <a:extLst>
              <a:ext uri="{FF2B5EF4-FFF2-40B4-BE49-F238E27FC236}">
                <a16:creationId xmlns:a16="http://schemas.microsoft.com/office/drawing/2014/main" id="{724E11AD-FA06-B560-A077-10CDBADDEB80}"/>
              </a:ext>
            </a:extLst>
          </p:cNvPr>
          <p:cNvSpPr txBox="1"/>
          <p:nvPr/>
        </p:nvSpPr>
        <p:spPr>
          <a:xfrm>
            <a:off x="4791444" y="-257911"/>
            <a:ext cx="11531306" cy="1955792"/>
          </a:xfrm>
          <a:prstGeom prst="rect">
            <a:avLst/>
          </a:prstGeom>
        </p:spPr>
        <p:txBody>
          <a:bodyPr wrap="square" lIns="0" tIns="0" rIns="0" bIns="0" rtlCol="0" anchor="t">
            <a:spAutoFit/>
          </a:bodyPr>
          <a:lstStyle/>
          <a:p>
            <a:pPr lvl="1">
              <a:lnSpc>
                <a:spcPts val="17280"/>
              </a:lnSpc>
            </a:pPr>
            <a:r>
              <a:rPr lang="en-US" sz="8800" dirty="0">
                <a:solidFill>
                  <a:srgbClr val="262A29"/>
                </a:solidFill>
                <a:latin typeface="Arimo Bold"/>
              </a:rPr>
              <a:t>The beginning</a:t>
            </a:r>
          </a:p>
        </p:txBody>
      </p:sp>
      <p:pic>
        <p:nvPicPr>
          <p:cNvPr id="11" name="Hình ảnh 10" descr="Ảnh có chứa ảnh chụp màn hình, bản đồ, Phần mềm đồ họa&#10;&#10;Mô tả được tạo tự động">
            <a:extLst>
              <a:ext uri="{FF2B5EF4-FFF2-40B4-BE49-F238E27FC236}">
                <a16:creationId xmlns:a16="http://schemas.microsoft.com/office/drawing/2014/main" id="{4DF179EE-4281-C4F2-A638-235BA5B1E6D0}"/>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3810000" y="1725925"/>
            <a:ext cx="10973519" cy="8536483"/>
          </a:xfrm>
          <a:prstGeom prst="rect">
            <a:avLst/>
          </a:prstGeom>
        </p:spPr>
      </p:pic>
    </p:spTree>
    <p:extLst>
      <p:ext uri="{BB962C8B-B14F-4D97-AF65-F5344CB8AC3E}">
        <p14:creationId xmlns:p14="http://schemas.microsoft.com/office/powerpoint/2010/main" val="192669675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37</TotalTime>
  <Words>675</Words>
  <Application>Microsoft Office PowerPoint</Application>
  <PresentationFormat>Tùy chỉnh</PresentationFormat>
  <Paragraphs>183</Paragraphs>
  <Slides>33</Slides>
  <Notes>26</Notes>
  <HiddenSlides>0</HiddenSlides>
  <MMClips>0</MMClips>
  <ScaleCrop>false</ScaleCrop>
  <HeadingPairs>
    <vt:vector size="6" baseType="variant">
      <vt:variant>
        <vt:lpstr>Phông được Dùng</vt:lpstr>
      </vt:variant>
      <vt:variant>
        <vt:i4>6</vt:i4>
      </vt:variant>
      <vt:variant>
        <vt:lpstr>Chủ đề</vt:lpstr>
      </vt:variant>
      <vt:variant>
        <vt:i4>1</vt:i4>
      </vt:variant>
      <vt:variant>
        <vt:lpstr>Tiêu đề Bản chiếu</vt:lpstr>
      </vt:variant>
      <vt:variant>
        <vt:i4>33</vt:i4>
      </vt:variant>
    </vt:vector>
  </HeadingPairs>
  <TitlesOfParts>
    <vt:vector size="40" baseType="lpstr">
      <vt:lpstr>Arial</vt:lpstr>
      <vt:lpstr>Calibri</vt:lpstr>
      <vt:lpstr>Arimo</vt:lpstr>
      <vt:lpstr>Roboto Bold</vt:lpstr>
      <vt:lpstr>Arimo Bold</vt:lpstr>
      <vt:lpstr>Roboto</vt:lpstr>
      <vt:lpstr>Office Theme</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Bản sao của Middle Earth Fantasy Day by Slidesgo.pptx</dc:title>
  <dc:creator>Quốc Anh Trần</dc:creator>
  <cp:lastModifiedBy>Quốc Anh Trần</cp:lastModifiedBy>
  <cp:revision>6</cp:revision>
  <dcterms:created xsi:type="dcterms:W3CDTF">2006-08-16T00:00:00Z</dcterms:created>
  <dcterms:modified xsi:type="dcterms:W3CDTF">2024-06-15T17:46:42Z</dcterms:modified>
  <dc:identifier>DAGH_G_pvF0</dc:identifier>
</cp:coreProperties>
</file>